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6" r:id="rId9"/>
    <p:sldId id="267" r:id="rId10"/>
    <p:sldId id="270" r:id="rId11"/>
    <p:sldId id="268" r:id="rId12"/>
    <p:sldId id="262" r:id="rId13"/>
    <p:sldId id="271" r:id="rId14"/>
    <p:sldId id="272" r:id="rId15"/>
    <p:sldId id="263" r:id="rId16"/>
    <p:sldId id="264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59"/>
  </p:normalViewPr>
  <p:slideViewPr>
    <p:cSldViewPr snapToGrid="0">
      <p:cViewPr varScale="1">
        <p:scale>
          <a:sx n="105" d="100"/>
          <a:sy n="105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programbeli%20%20diagra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Block-level</a:t>
            </a:r>
            <a:r>
              <a:rPr lang="hu-HU" baseline="0"/>
              <a:t> interactions found - logistic regression</a:t>
            </a:r>
            <a:endParaRPr lang="hu-H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2-064E-B0FE-45F92EA5C9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12-064E-B0FE-45F92EA5C9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2-064E-B0FE-45F92EA5C92E}"/>
              </c:ext>
            </c:extLst>
          </c:dPt>
          <c:cat>
            <c:strRef>
              <c:f>'[Microsoft PowerPoint programbeli  diagram]Munka1'!$A$2:$A$5</c:f>
              <c:strCache>
                <c:ptCount val="4"/>
                <c:pt idx="0">
                  <c:v>PCA</c:v>
                </c:pt>
                <c:pt idx="1">
                  <c:v>ElasticNet (𝜆=0.9, 𝛼=1)</c:v>
                </c:pt>
                <c:pt idx="2">
                  <c:v>XGBoost</c:v>
                </c:pt>
                <c:pt idx="3">
                  <c:v>RandomForest</c:v>
                </c:pt>
              </c:strCache>
            </c:strRef>
          </c:cat>
          <c:val>
            <c:numRef>
              <c:f>'[Microsoft PowerPoint programbeli  diagram]Munka1'!$B$2:$B$5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2-064E-B0FE-45F92EA5C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7066687"/>
        <c:axId val="1857068479"/>
      </c:barChart>
      <c:catAx>
        <c:axId val="18570666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err="1"/>
                  <a:t>Representative</a:t>
                </a:r>
                <a:r>
                  <a:rPr lang="hu-HU" baseline="0" dirty="0"/>
                  <a:t> </a:t>
                </a:r>
                <a:r>
                  <a:rPr lang="hu-HU" baseline="0" dirty="0" err="1"/>
                  <a:t>method</a:t>
                </a:r>
                <a:endParaRPr lang="hu-H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7068479"/>
        <c:crosses val="autoZero"/>
        <c:auto val="1"/>
        <c:lblAlgn val="ctr"/>
        <c:lblOffset val="100"/>
        <c:noMultiLvlLbl val="0"/>
      </c:catAx>
      <c:valAx>
        <c:axId val="185706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706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CF9CC-A114-974E-913A-FEF1049BD016}" type="doc">
      <dgm:prSet loTypeId="urn:microsoft.com/office/officeart/2005/8/layout/chevron2" loCatId="" qsTypeId="urn:microsoft.com/office/officeart/2005/8/quickstyle/simple3" qsCatId="simple" csTypeId="urn:microsoft.com/office/officeart/2005/8/colors/colorful1" csCatId="colorful" phldr="1"/>
      <dgm:spPr/>
    </dgm:pt>
    <dgm:pt modelId="{6CE8FF9E-1E47-F34C-9231-77452D3BDABA}">
      <dgm:prSet phldrT="[Szöveg]"/>
      <dgm:spPr/>
      <dgm:t>
        <a:bodyPr/>
        <a:lstStyle/>
        <a:p>
          <a:r>
            <a:rPr lang="hu-HU" dirty="0"/>
            <a:t>1</a:t>
          </a:r>
        </a:p>
      </dgm:t>
    </dgm:pt>
    <dgm:pt modelId="{07FB7CDC-7222-BC40-A86A-1806D4DCE688}" type="parTrans" cxnId="{EA16D6BE-ECEE-D343-ABB6-C14B33DB9C5C}">
      <dgm:prSet/>
      <dgm:spPr/>
      <dgm:t>
        <a:bodyPr/>
        <a:lstStyle/>
        <a:p>
          <a:endParaRPr lang="hu-HU"/>
        </a:p>
      </dgm:t>
    </dgm:pt>
    <dgm:pt modelId="{DB3BD3DF-6E8E-9F47-A3DE-125BEE189B36}" type="sibTrans" cxnId="{EA16D6BE-ECEE-D343-ABB6-C14B33DB9C5C}">
      <dgm:prSet/>
      <dgm:spPr/>
      <dgm:t>
        <a:bodyPr/>
        <a:lstStyle/>
        <a:p>
          <a:endParaRPr lang="hu-HU"/>
        </a:p>
      </dgm:t>
    </dgm:pt>
    <dgm:pt modelId="{7D6127F7-D6D4-E74E-A353-57BF806B20AD}">
      <dgm:prSet phldrT="[Szöveg]"/>
      <dgm:spPr/>
      <dgm:t>
        <a:bodyPr/>
        <a:lstStyle/>
        <a:p>
          <a:r>
            <a:rPr lang="hu-HU" dirty="0"/>
            <a:t>3</a:t>
          </a:r>
        </a:p>
      </dgm:t>
    </dgm:pt>
    <dgm:pt modelId="{47887A28-4CF1-454B-8499-337F9D2D5F6E}" type="parTrans" cxnId="{3A90497C-5969-D049-A963-B310D9997CBE}">
      <dgm:prSet/>
      <dgm:spPr/>
      <dgm:t>
        <a:bodyPr/>
        <a:lstStyle/>
        <a:p>
          <a:endParaRPr lang="hu-HU"/>
        </a:p>
      </dgm:t>
    </dgm:pt>
    <dgm:pt modelId="{2D9EA9DD-B5B4-4642-9ED7-B7694F68D96A}" type="sibTrans" cxnId="{3A90497C-5969-D049-A963-B310D9997CBE}">
      <dgm:prSet/>
      <dgm:spPr/>
      <dgm:t>
        <a:bodyPr/>
        <a:lstStyle/>
        <a:p>
          <a:endParaRPr lang="hu-HU"/>
        </a:p>
      </dgm:t>
    </dgm:pt>
    <dgm:pt modelId="{A0F89E3C-0CB0-564F-AA0F-1BCF9115F964}">
      <dgm:prSet phldrT="[Szöveg]"/>
      <dgm:spPr/>
      <dgm:t>
        <a:bodyPr/>
        <a:lstStyle/>
        <a:p>
          <a:r>
            <a:rPr lang="hu-HU" dirty="0"/>
            <a:t>5</a:t>
          </a:r>
        </a:p>
      </dgm:t>
    </dgm:pt>
    <dgm:pt modelId="{21CB557B-7F86-6148-B60E-677EAC42432B}" type="parTrans" cxnId="{4E9E9B21-74D1-524D-A3BF-DEBD67F7C129}">
      <dgm:prSet/>
      <dgm:spPr/>
      <dgm:t>
        <a:bodyPr/>
        <a:lstStyle/>
        <a:p>
          <a:endParaRPr lang="hu-HU"/>
        </a:p>
      </dgm:t>
    </dgm:pt>
    <dgm:pt modelId="{94BD45A5-E7F7-8542-BA55-85BBB5E09232}" type="sibTrans" cxnId="{4E9E9B21-74D1-524D-A3BF-DEBD67F7C129}">
      <dgm:prSet/>
      <dgm:spPr/>
      <dgm:t>
        <a:bodyPr/>
        <a:lstStyle/>
        <a:p>
          <a:endParaRPr lang="hu-HU"/>
        </a:p>
      </dgm:t>
    </dgm:pt>
    <dgm:pt modelId="{E4E48190-6C71-5740-8F73-FB4655367FA4}">
      <dgm:prSet phldrT="[Szöveg]"/>
      <dgm:spPr/>
      <dgm:t>
        <a:bodyPr/>
        <a:lstStyle/>
        <a:p>
          <a:r>
            <a:rPr lang="hu-HU" dirty="0"/>
            <a:t>2</a:t>
          </a:r>
        </a:p>
      </dgm:t>
    </dgm:pt>
    <dgm:pt modelId="{DE0C0764-8A88-364B-B55D-17F365AEAEF0}" type="parTrans" cxnId="{B697E037-5F36-1243-834A-9FE4B6A2E6C3}">
      <dgm:prSet/>
      <dgm:spPr/>
      <dgm:t>
        <a:bodyPr/>
        <a:lstStyle/>
        <a:p>
          <a:endParaRPr lang="hu-HU"/>
        </a:p>
      </dgm:t>
    </dgm:pt>
    <dgm:pt modelId="{90EF9F2F-355F-E846-8C1D-C0A05A3E9B0E}" type="sibTrans" cxnId="{B697E037-5F36-1243-834A-9FE4B6A2E6C3}">
      <dgm:prSet/>
      <dgm:spPr/>
      <dgm:t>
        <a:bodyPr/>
        <a:lstStyle/>
        <a:p>
          <a:endParaRPr lang="hu-HU"/>
        </a:p>
      </dgm:t>
    </dgm:pt>
    <dgm:pt modelId="{0AC75975-DFEE-614F-A85C-8DA3F1E7D44F}">
      <dgm:prSet phldrT="[Szöveg]"/>
      <dgm:spPr/>
      <dgm:t>
        <a:bodyPr/>
        <a:lstStyle/>
        <a:p>
          <a:r>
            <a:rPr lang="hu-HU" dirty="0"/>
            <a:t>4</a:t>
          </a:r>
        </a:p>
      </dgm:t>
    </dgm:pt>
    <dgm:pt modelId="{23BC37B4-2CC6-934D-80ED-9729CA45C04D}" type="parTrans" cxnId="{C4BCF73D-4FBB-EF43-9BF6-E8201F56299C}">
      <dgm:prSet/>
      <dgm:spPr/>
      <dgm:t>
        <a:bodyPr/>
        <a:lstStyle/>
        <a:p>
          <a:endParaRPr lang="hu-HU"/>
        </a:p>
      </dgm:t>
    </dgm:pt>
    <dgm:pt modelId="{5BA3EDF1-F262-E64A-B92B-0308BCF570D2}" type="sibTrans" cxnId="{C4BCF73D-4FBB-EF43-9BF6-E8201F56299C}">
      <dgm:prSet/>
      <dgm:spPr/>
      <dgm:t>
        <a:bodyPr/>
        <a:lstStyle/>
        <a:p>
          <a:endParaRPr lang="hu-HU"/>
        </a:p>
      </dgm:t>
    </dgm:pt>
    <dgm:pt modelId="{22E27467-6A9A-384C-A26D-6275A658AA11}">
      <dgm:prSet/>
      <dgm:spPr/>
      <dgm:t>
        <a:bodyPr/>
        <a:lstStyle/>
        <a:p>
          <a:r>
            <a:rPr lang="hu-HU" dirty="0" err="1"/>
            <a:t>Database</a:t>
          </a:r>
          <a:r>
            <a:rPr lang="hu-HU" dirty="0"/>
            <a:t> </a:t>
          </a:r>
          <a:r>
            <a:rPr lang="hu-HU" dirty="0" err="1"/>
            <a:t>on</a:t>
          </a:r>
          <a:r>
            <a:rPr lang="hu-HU" dirty="0"/>
            <a:t> 4000 </a:t>
          </a:r>
          <a:r>
            <a:rPr lang="hu-HU" dirty="0" err="1"/>
            <a:t>individuals</a:t>
          </a:r>
          <a:r>
            <a:rPr lang="hu-HU" dirty="0"/>
            <a:t>' 3000 </a:t>
          </a:r>
          <a:r>
            <a:rPr lang="hu-HU" dirty="0" err="1"/>
            <a:t>SNPs</a:t>
          </a:r>
          <a:r>
            <a:rPr lang="hu-HU" dirty="0"/>
            <a:t> </a:t>
          </a:r>
          <a:r>
            <a:rPr lang="hu-HU" dirty="0" err="1"/>
            <a:t>with</a:t>
          </a:r>
          <a:r>
            <a:rPr lang="hu-HU" dirty="0"/>
            <a:t> 15 </a:t>
          </a:r>
          <a:r>
            <a:rPr lang="hu-HU" dirty="0" err="1"/>
            <a:t>significant</a:t>
          </a:r>
          <a:r>
            <a:rPr lang="hu-HU" dirty="0"/>
            <a:t> </a:t>
          </a:r>
          <a:r>
            <a:rPr lang="hu-HU" dirty="0" err="1"/>
            <a:t>interactions</a:t>
          </a:r>
          <a:endParaRPr lang="hu-HU" dirty="0"/>
        </a:p>
      </dgm:t>
    </dgm:pt>
    <dgm:pt modelId="{E47966D5-6A97-DA4C-9ADA-465EE6B040AB}" type="parTrans" cxnId="{1012066F-A863-354D-A729-E304505AFC5B}">
      <dgm:prSet/>
      <dgm:spPr/>
      <dgm:t>
        <a:bodyPr/>
        <a:lstStyle/>
        <a:p>
          <a:endParaRPr lang="hu-HU"/>
        </a:p>
      </dgm:t>
    </dgm:pt>
    <dgm:pt modelId="{49F2E673-DB06-6449-9116-F45814B056F5}" type="sibTrans" cxnId="{1012066F-A863-354D-A729-E304505AFC5B}">
      <dgm:prSet/>
      <dgm:spPr/>
      <dgm:t>
        <a:bodyPr/>
        <a:lstStyle/>
        <a:p>
          <a:endParaRPr lang="hu-HU"/>
        </a:p>
      </dgm:t>
    </dgm:pt>
    <dgm:pt modelId="{551980DE-544C-6D44-BDB5-CD574172E9E2}">
      <dgm:prSet/>
      <dgm:spPr/>
      <dgm:t>
        <a:bodyPr/>
        <a:lstStyle/>
        <a:p>
          <a:r>
            <a:rPr lang="hu-HU"/>
            <a:t>Grouping SNPs into LD-blocks</a:t>
          </a:r>
        </a:p>
      </dgm:t>
    </dgm:pt>
    <dgm:pt modelId="{3E0D4946-38F5-084A-A743-921FDED98F45}" type="parTrans" cxnId="{7E6E86EF-8522-EF4A-B0D1-3BDFEACBBA57}">
      <dgm:prSet/>
      <dgm:spPr/>
      <dgm:t>
        <a:bodyPr/>
        <a:lstStyle/>
        <a:p>
          <a:endParaRPr lang="hu-HU"/>
        </a:p>
      </dgm:t>
    </dgm:pt>
    <dgm:pt modelId="{FFBF345B-47B8-F140-AA74-2B6BBBA7787A}" type="sibTrans" cxnId="{7E6E86EF-8522-EF4A-B0D1-3BDFEACBBA57}">
      <dgm:prSet/>
      <dgm:spPr/>
      <dgm:t>
        <a:bodyPr/>
        <a:lstStyle/>
        <a:p>
          <a:endParaRPr lang="hu-HU"/>
        </a:p>
      </dgm:t>
    </dgm:pt>
    <dgm:pt modelId="{24613E33-BF0F-7849-8C02-CAAD76E91C6D}">
      <dgm:prSet/>
      <dgm:spPr/>
      <dgm:t>
        <a:bodyPr/>
        <a:lstStyle/>
        <a:p>
          <a:r>
            <a:rPr lang="hu-HU"/>
            <a:t>Representative vectors for each block</a:t>
          </a:r>
        </a:p>
      </dgm:t>
    </dgm:pt>
    <dgm:pt modelId="{AEC9692A-78D6-8F46-93ED-C22F63A1F6D7}" type="parTrans" cxnId="{D2739872-957D-B24A-9558-E0BF8EF80DBB}">
      <dgm:prSet/>
      <dgm:spPr/>
      <dgm:t>
        <a:bodyPr/>
        <a:lstStyle/>
        <a:p>
          <a:endParaRPr lang="hu-HU"/>
        </a:p>
      </dgm:t>
    </dgm:pt>
    <dgm:pt modelId="{3928F274-03AE-974C-A679-76336DE9396C}" type="sibTrans" cxnId="{D2739872-957D-B24A-9558-E0BF8EF80DBB}">
      <dgm:prSet/>
      <dgm:spPr/>
      <dgm:t>
        <a:bodyPr/>
        <a:lstStyle/>
        <a:p>
          <a:endParaRPr lang="hu-HU"/>
        </a:p>
      </dgm:t>
    </dgm:pt>
    <dgm:pt modelId="{C62D1F08-0689-B34D-9CAF-8A83803B54BD}">
      <dgm:prSet phldrT="[Szöveg]"/>
      <dgm:spPr/>
      <dgm:t>
        <a:bodyPr/>
        <a:lstStyle/>
        <a:p>
          <a:r>
            <a:rPr lang="hu-HU" dirty="0" err="1"/>
            <a:t>Block-level</a:t>
          </a:r>
          <a:r>
            <a:rPr lang="hu-HU" dirty="0"/>
            <a:t> </a:t>
          </a:r>
          <a:r>
            <a:rPr lang="hu-HU" dirty="0" err="1"/>
            <a:t>interactions</a:t>
          </a:r>
          <a:r>
            <a:rPr lang="hu-HU" dirty="0"/>
            <a:t> </a:t>
          </a:r>
          <a:r>
            <a:rPr lang="hu-HU" dirty="0" err="1"/>
            <a:t>with</a:t>
          </a:r>
          <a:r>
            <a:rPr lang="hu-HU" dirty="0"/>
            <a:t> </a:t>
          </a:r>
          <a:r>
            <a:rPr lang="hu-HU" dirty="0" err="1"/>
            <a:t>representatives</a:t>
          </a:r>
          <a:endParaRPr lang="hu-HU" dirty="0"/>
        </a:p>
      </dgm:t>
    </dgm:pt>
    <dgm:pt modelId="{6C1355BF-76C5-8D47-AF73-DAD28350D9FB}" type="parTrans" cxnId="{54B4D89C-52FD-C04A-87ED-D8151CAFD93B}">
      <dgm:prSet/>
      <dgm:spPr/>
      <dgm:t>
        <a:bodyPr/>
        <a:lstStyle/>
        <a:p>
          <a:endParaRPr lang="hu-HU"/>
        </a:p>
      </dgm:t>
    </dgm:pt>
    <dgm:pt modelId="{B4155718-B19E-C447-BECF-37223D2CDC95}" type="sibTrans" cxnId="{54B4D89C-52FD-C04A-87ED-D8151CAFD93B}">
      <dgm:prSet/>
      <dgm:spPr/>
      <dgm:t>
        <a:bodyPr/>
        <a:lstStyle/>
        <a:p>
          <a:endParaRPr lang="hu-HU"/>
        </a:p>
      </dgm:t>
    </dgm:pt>
    <dgm:pt modelId="{3412452D-664D-0A42-BA88-E57D5DF00913}">
      <dgm:prSet phldrT="[Szöveg]"/>
      <dgm:spPr/>
      <dgm:t>
        <a:bodyPr/>
        <a:lstStyle/>
        <a:p>
          <a:r>
            <a:rPr lang="hu-HU" dirty="0"/>
            <a:t>SNP-</a:t>
          </a:r>
          <a:r>
            <a:rPr lang="hu-HU" dirty="0" err="1"/>
            <a:t>level</a:t>
          </a:r>
          <a:r>
            <a:rPr lang="hu-HU" dirty="0"/>
            <a:t> </a:t>
          </a:r>
          <a:r>
            <a:rPr lang="hu-HU" dirty="0" err="1"/>
            <a:t>interactions</a:t>
          </a:r>
          <a:endParaRPr lang="hu-HU" dirty="0"/>
        </a:p>
      </dgm:t>
    </dgm:pt>
    <dgm:pt modelId="{CEA74412-AF17-D14E-AD32-3342C430A812}" type="parTrans" cxnId="{8F16AE83-EF12-D446-85EC-AE619757D7F9}">
      <dgm:prSet/>
      <dgm:spPr/>
      <dgm:t>
        <a:bodyPr/>
        <a:lstStyle/>
        <a:p>
          <a:endParaRPr lang="hu-HU"/>
        </a:p>
      </dgm:t>
    </dgm:pt>
    <dgm:pt modelId="{F2FE491A-9C6D-944B-B17D-B81182F15B88}" type="sibTrans" cxnId="{8F16AE83-EF12-D446-85EC-AE619757D7F9}">
      <dgm:prSet/>
      <dgm:spPr/>
      <dgm:t>
        <a:bodyPr/>
        <a:lstStyle/>
        <a:p>
          <a:endParaRPr lang="hu-HU"/>
        </a:p>
      </dgm:t>
    </dgm:pt>
    <dgm:pt modelId="{8742C867-F745-764F-9CA8-8DF4C0C9D936}" type="pres">
      <dgm:prSet presAssocID="{143CF9CC-A114-974E-913A-FEF1049BD016}" presName="linearFlow" presStyleCnt="0">
        <dgm:presLayoutVars>
          <dgm:dir/>
          <dgm:animLvl val="lvl"/>
          <dgm:resizeHandles val="exact"/>
        </dgm:presLayoutVars>
      </dgm:prSet>
      <dgm:spPr/>
    </dgm:pt>
    <dgm:pt modelId="{76400251-71A2-1144-97AE-192E73211C90}" type="pres">
      <dgm:prSet presAssocID="{6CE8FF9E-1E47-F34C-9231-77452D3BDABA}" presName="composite" presStyleCnt="0"/>
      <dgm:spPr/>
    </dgm:pt>
    <dgm:pt modelId="{9DDCEE05-1308-6C49-A95C-C683E8CB8CA1}" type="pres">
      <dgm:prSet presAssocID="{6CE8FF9E-1E47-F34C-9231-77452D3BDAB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F85A25A-FF78-DE46-A11F-6BBF8FEE3114}" type="pres">
      <dgm:prSet presAssocID="{6CE8FF9E-1E47-F34C-9231-77452D3BDABA}" presName="descendantText" presStyleLbl="alignAcc1" presStyleIdx="0" presStyleCnt="5">
        <dgm:presLayoutVars>
          <dgm:bulletEnabled val="1"/>
        </dgm:presLayoutVars>
      </dgm:prSet>
      <dgm:spPr/>
    </dgm:pt>
    <dgm:pt modelId="{A848613B-93F9-D54C-B91E-3D1315919015}" type="pres">
      <dgm:prSet presAssocID="{DB3BD3DF-6E8E-9F47-A3DE-125BEE189B36}" presName="sp" presStyleCnt="0"/>
      <dgm:spPr/>
    </dgm:pt>
    <dgm:pt modelId="{7D691B43-D254-3B4C-A4A0-D8E43B6E78C6}" type="pres">
      <dgm:prSet presAssocID="{E4E48190-6C71-5740-8F73-FB4655367FA4}" presName="composite" presStyleCnt="0"/>
      <dgm:spPr/>
    </dgm:pt>
    <dgm:pt modelId="{86744237-07A3-4C4C-9A0F-CBA0031DBAB7}" type="pres">
      <dgm:prSet presAssocID="{E4E48190-6C71-5740-8F73-FB4655367FA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4BED26D-82CC-5848-B083-5E6D92F4D2C6}" type="pres">
      <dgm:prSet presAssocID="{E4E48190-6C71-5740-8F73-FB4655367FA4}" presName="descendantText" presStyleLbl="alignAcc1" presStyleIdx="1" presStyleCnt="5">
        <dgm:presLayoutVars>
          <dgm:bulletEnabled val="1"/>
        </dgm:presLayoutVars>
      </dgm:prSet>
      <dgm:spPr/>
    </dgm:pt>
    <dgm:pt modelId="{A17779F2-5C47-0444-8E4F-3197FF3C875D}" type="pres">
      <dgm:prSet presAssocID="{90EF9F2F-355F-E846-8C1D-C0A05A3E9B0E}" presName="sp" presStyleCnt="0"/>
      <dgm:spPr/>
    </dgm:pt>
    <dgm:pt modelId="{7B56D636-4690-004C-A090-703524CE5F9E}" type="pres">
      <dgm:prSet presAssocID="{7D6127F7-D6D4-E74E-A353-57BF806B20AD}" presName="composite" presStyleCnt="0"/>
      <dgm:spPr/>
    </dgm:pt>
    <dgm:pt modelId="{2458E6DE-724A-9243-B400-6F5A229140FB}" type="pres">
      <dgm:prSet presAssocID="{7D6127F7-D6D4-E74E-A353-57BF806B20A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527768F-A618-7447-A2A4-AF0235EDF2A0}" type="pres">
      <dgm:prSet presAssocID="{7D6127F7-D6D4-E74E-A353-57BF806B20AD}" presName="descendantText" presStyleLbl="alignAcc1" presStyleIdx="2" presStyleCnt="5">
        <dgm:presLayoutVars>
          <dgm:bulletEnabled val="1"/>
        </dgm:presLayoutVars>
      </dgm:prSet>
      <dgm:spPr/>
    </dgm:pt>
    <dgm:pt modelId="{10BE6E97-75FA-4C49-B9E8-66AC052357D8}" type="pres">
      <dgm:prSet presAssocID="{2D9EA9DD-B5B4-4642-9ED7-B7694F68D96A}" presName="sp" presStyleCnt="0"/>
      <dgm:spPr/>
    </dgm:pt>
    <dgm:pt modelId="{4FC40AE2-3959-B546-B8F3-6476FE515D0A}" type="pres">
      <dgm:prSet presAssocID="{0AC75975-DFEE-614F-A85C-8DA3F1E7D44F}" presName="composite" presStyleCnt="0"/>
      <dgm:spPr/>
    </dgm:pt>
    <dgm:pt modelId="{D2AD12AE-CEB0-7F4D-A0A9-843B14D83EEC}" type="pres">
      <dgm:prSet presAssocID="{0AC75975-DFEE-614F-A85C-8DA3F1E7D44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2DFEE67-7AA7-3A43-BA66-794F137965A8}" type="pres">
      <dgm:prSet presAssocID="{0AC75975-DFEE-614F-A85C-8DA3F1E7D44F}" presName="descendantText" presStyleLbl="alignAcc1" presStyleIdx="3" presStyleCnt="5">
        <dgm:presLayoutVars>
          <dgm:bulletEnabled val="1"/>
        </dgm:presLayoutVars>
      </dgm:prSet>
      <dgm:spPr/>
    </dgm:pt>
    <dgm:pt modelId="{E16A031A-7130-3F45-B2EF-3C76FEB6484D}" type="pres">
      <dgm:prSet presAssocID="{5BA3EDF1-F262-E64A-B92B-0308BCF570D2}" presName="sp" presStyleCnt="0"/>
      <dgm:spPr/>
    </dgm:pt>
    <dgm:pt modelId="{FF1AE490-D4B6-E24C-9431-D2549599B362}" type="pres">
      <dgm:prSet presAssocID="{A0F89E3C-0CB0-564F-AA0F-1BCF9115F964}" presName="composite" presStyleCnt="0"/>
      <dgm:spPr/>
    </dgm:pt>
    <dgm:pt modelId="{16B507AC-F00D-E049-B7C1-40FD40A3E627}" type="pres">
      <dgm:prSet presAssocID="{A0F89E3C-0CB0-564F-AA0F-1BCF9115F9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98E4E4B-5919-414A-8F51-6168B51109E9}" type="pres">
      <dgm:prSet presAssocID="{A0F89E3C-0CB0-564F-AA0F-1BCF9115F96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0CF3609-9A66-8B4F-B71C-A460A112AC2B}" type="presOf" srcId="{551980DE-544C-6D44-BDB5-CD574172E9E2}" destId="{14BED26D-82CC-5848-B083-5E6D92F4D2C6}" srcOrd="0" destOrd="0" presId="urn:microsoft.com/office/officeart/2005/8/layout/chevron2"/>
    <dgm:cxn modelId="{43163118-39B4-A243-B090-E099C2516802}" type="presOf" srcId="{E4E48190-6C71-5740-8F73-FB4655367FA4}" destId="{86744237-07A3-4C4C-9A0F-CBA0031DBAB7}" srcOrd="0" destOrd="0" presId="urn:microsoft.com/office/officeart/2005/8/layout/chevron2"/>
    <dgm:cxn modelId="{4E9E9B21-74D1-524D-A3BF-DEBD67F7C129}" srcId="{143CF9CC-A114-974E-913A-FEF1049BD016}" destId="{A0F89E3C-0CB0-564F-AA0F-1BCF9115F964}" srcOrd="4" destOrd="0" parTransId="{21CB557B-7F86-6148-B60E-677EAC42432B}" sibTransId="{94BD45A5-E7F7-8542-BA55-85BBB5E09232}"/>
    <dgm:cxn modelId="{B697E037-5F36-1243-834A-9FE4B6A2E6C3}" srcId="{143CF9CC-A114-974E-913A-FEF1049BD016}" destId="{E4E48190-6C71-5740-8F73-FB4655367FA4}" srcOrd="1" destOrd="0" parTransId="{DE0C0764-8A88-364B-B55D-17F365AEAEF0}" sibTransId="{90EF9F2F-355F-E846-8C1D-C0A05A3E9B0E}"/>
    <dgm:cxn modelId="{C4BCF73D-4FBB-EF43-9BF6-E8201F56299C}" srcId="{143CF9CC-A114-974E-913A-FEF1049BD016}" destId="{0AC75975-DFEE-614F-A85C-8DA3F1E7D44F}" srcOrd="3" destOrd="0" parTransId="{23BC37B4-2CC6-934D-80ED-9729CA45C04D}" sibTransId="{5BA3EDF1-F262-E64A-B92B-0308BCF570D2}"/>
    <dgm:cxn modelId="{C382A34C-CA48-BA4C-BF85-314FC2BDD03A}" type="presOf" srcId="{22E27467-6A9A-384C-A26D-6275A658AA11}" destId="{3F85A25A-FF78-DE46-A11F-6BBF8FEE3114}" srcOrd="0" destOrd="0" presId="urn:microsoft.com/office/officeart/2005/8/layout/chevron2"/>
    <dgm:cxn modelId="{EDE06966-5C57-1746-B599-EBA2C2EA96A1}" type="presOf" srcId="{A0F89E3C-0CB0-564F-AA0F-1BCF9115F964}" destId="{16B507AC-F00D-E049-B7C1-40FD40A3E627}" srcOrd="0" destOrd="0" presId="urn:microsoft.com/office/officeart/2005/8/layout/chevron2"/>
    <dgm:cxn modelId="{1012066F-A863-354D-A729-E304505AFC5B}" srcId="{6CE8FF9E-1E47-F34C-9231-77452D3BDABA}" destId="{22E27467-6A9A-384C-A26D-6275A658AA11}" srcOrd="0" destOrd="0" parTransId="{E47966D5-6A97-DA4C-9ADA-465EE6B040AB}" sibTransId="{49F2E673-DB06-6449-9116-F45814B056F5}"/>
    <dgm:cxn modelId="{D2739872-957D-B24A-9558-E0BF8EF80DBB}" srcId="{7D6127F7-D6D4-E74E-A353-57BF806B20AD}" destId="{24613E33-BF0F-7849-8C02-CAAD76E91C6D}" srcOrd="0" destOrd="0" parTransId="{AEC9692A-78D6-8F46-93ED-C22F63A1F6D7}" sibTransId="{3928F274-03AE-974C-A679-76336DE9396C}"/>
    <dgm:cxn modelId="{089D9378-13A0-F14A-A941-186C105A514B}" type="presOf" srcId="{3412452D-664D-0A42-BA88-E57D5DF00913}" destId="{798E4E4B-5919-414A-8F51-6168B51109E9}" srcOrd="0" destOrd="0" presId="urn:microsoft.com/office/officeart/2005/8/layout/chevron2"/>
    <dgm:cxn modelId="{3A90497C-5969-D049-A963-B310D9997CBE}" srcId="{143CF9CC-A114-974E-913A-FEF1049BD016}" destId="{7D6127F7-D6D4-E74E-A353-57BF806B20AD}" srcOrd="2" destOrd="0" parTransId="{47887A28-4CF1-454B-8499-337F9D2D5F6E}" sibTransId="{2D9EA9DD-B5B4-4642-9ED7-B7694F68D96A}"/>
    <dgm:cxn modelId="{E343F97D-058C-5A45-9EBB-C2EE4B258D3B}" type="presOf" srcId="{7D6127F7-D6D4-E74E-A353-57BF806B20AD}" destId="{2458E6DE-724A-9243-B400-6F5A229140FB}" srcOrd="0" destOrd="0" presId="urn:microsoft.com/office/officeart/2005/8/layout/chevron2"/>
    <dgm:cxn modelId="{9948DC7F-2E0B-8C48-9FD5-B144AC2DA963}" type="presOf" srcId="{143CF9CC-A114-974E-913A-FEF1049BD016}" destId="{8742C867-F745-764F-9CA8-8DF4C0C9D936}" srcOrd="0" destOrd="0" presId="urn:microsoft.com/office/officeart/2005/8/layout/chevron2"/>
    <dgm:cxn modelId="{8F16AE83-EF12-D446-85EC-AE619757D7F9}" srcId="{A0F89E3C-0CB0-564F-AA0F-1BCF9115F964}" destId="{3412452D-664D-0A42-BA88-E57D5DF00913}" srcOrd="0" destOrd="0" parTransId="{CEA74412-AF17-D14E-AD32-3342C430A812}" sibTransId="{F2FE491A-9C6D-944B-B17D-B81182F15B88}"/>
    <dgm:cxn modelId="{54B4D89C-52FD-C04A-87ED-D8151CAFD93B}" srcId="{0AC75975-DFEE-614F-A85C-8DA3F1E7D44F}" destId="{C62D1F08-0689-B34D-9CAF-8A83803B54BD}" srcOrd="0" destOrd="0" parTransId="{6C1355BF-76C5-8D47-AF73-DAD28350D9FB}" sibTransId="{B4155718-B19E-C447-BECF-37223D2CDC95}"/>
    <dgm:cxn modelId="{78A597A8-6BDB-A047-BE9B-6670ADAC5D4C}" type="presOf" srcId="{0AC75975-DFEE-614F-A85C-8DA3F1E7D44F}" destId="{D2AD12AE-CEB0-7F4D-A0A9-843B14D83EEC}" srcOrd="0" destOrd="0" presId="urn:microsoft.com/office/officeart/2005/8/layout/chevron2"/>
    <dgm:cxn modelId="{EA16D6BE-ECEE-D343-ABB6-C14B33DB9C5C}" srcId="{143CF9CC-A114-974E-913A-FEF1049BD016}" destId="{6CE8FF9E-1E47-F34C-9231-77452D3BDABA}" srcOrd="0" destOrd="0" parTransId="{07FB7CDC-7222-BC40-A86A-1806D4DCE688}" sibTransId="{DB3BD3DF-6E8E-9F47-A3DE-125BEE189B36}"/>
    <dgm:cxn modelId="{6D2DBAC0-272C-0847-8FA9-ED1AD5BC58DB}" type="presOf" srcId="{6CE8FF9E-1E47-F34C-9231-77452D3BDABA}" destId="{9DDCEE05-1308-6C49-A95C-C683E8CB8CA1}" srcOrd="0" destOrd="0" presId="urn:microsoft.com/office/officeart/2005/8/layout/chevron2"/>
    <dgm:cxn modelId="{623D3BCE-F0C1-D449-918A-42CCAE057D5B}" type="presOf" srcId="{C62D1F08-0689-B34D-9CAF-8A83803B54BD}" destId="{62DFEE67-7AA7-3A43-BA66-794F137965A8}" srcOrd="0" destOrd="0" presId="urn:microsoft.com/office/officeart/2005/8/layout/chevron2"/>
    <dgm:cxn modelId="{64C718E1-A289-0746-97C7-EF38750AC585}" type="presOf" srcId="{24613E33-BF0F-7849-8C02-CAAD76E91C6D}" destId="{2527768F-A618-7447-A2A4-AF0235EDF2A0}" srcOrd="0" destOrd="0" presId="urn:microsoft.com/office/officeart/2005/8/layout/chevron2"/>
    <dgm:cxn modelId="{7E6E86EF-8522-EF4A-B0D1-3BDFEACBBA57}" srcId="{E4E48190-6C71-5740-8F73-FB4655367FA4}" destId="{551980DE-544C-6D44-BDB5-CD574172E9E2}" srcOrd="0" destOrd="0" parTransId="{3E0D4946-38F5-084A-A743-921FDED98F45}" sibTransId="{FFBF345B-47B8-F140-AA74-2B6BBBA7787A}"/>
    <dgm:cxn modelId="{62996079-EC3F-784B-BEE9-1B8365250D7C}" type="presParOf" srcId="{8742C867-F745-764F-9CA8-8DF4C0C9D936}" destId="{76400251-71A2-1144-97AE-192E73211C90}" srcOrd="0" destOrd="0" presId="urn:microsoft.com/office/officeart/2005/8/layout/chevron2"/>
    <dgm:cxn modelId="{74464677-D0CE-5445-967F-C0131198A7E5}" type="presParOf" srcId="{76400251-71A2-1144-97AE-192E73211C90}" destId="{9DDCEE05-1308-6C49-A95C-C683E8CB8CA1}" srcOrd="0" destOrd="0" presId="urn:microsoft.com/office/officeart/2005/8/layout/chevron2"/>
    <dgm:cxn modelId="{4A9B275B-CD8C-264B-99AB-34726DF70CB7}" type="presParOf" srcId="{76400251-71A2-1144-97AE-192E73211C90}" destId="{3F85A25A-FF78-DE46-A11F-6BBF8FEE3114}" srcOrd="1" destOrd="0" presId="urn:microsoft.com/office/officeart/2005/8/layout/chevron2"/>
    <dgm:cxn modelId="{56D6C68D-6689-104D-90F2-939B079C6292}" type="presParOf" srcId="{8742C867-F745-764F-9CA8-8DF4C0C9D936}" destId="{A848613B-93F9-D54C-B91E-3D1315919015}" srcOrd="1" destOrd="0" presId="urn:microsoft.com/office/officeart/2005/8/layout/chevron2"/>
    <dgm:cxn modelId="{835F540E-33FB-ED4F-977C-3D938FA7E840}" type="presParOf" srcId="{8742C867-F745-764F-9CA8-8DF4C0C9D936}" destId="{7D691B43-D254-3B4C-A4A0-D8E43B6E78C6}" srcOrd="2" destOrd="0" presId="urn:microsoft.com/office/officeart/2005/8/layout/chevron2"/>
    <dgm:cxn modelId="{2CA1D124-BB3A-2D43-9623-026A980CA5D3}" type="presParOf" srcId="{7D691B43-D254-3B4C-A4A0-D8E43B6E78C6}" destId="{86744237-07A3-4C4C-9A0F-CBA0031DBAB7}" srcOrd="0" destOrd="0" presId="urn:microsoft.com/office/officeart/2005/8/layout/chevron2"/>
    <dgm:cxn modelId="{1EAB140C-414B-914C-80BA-7F08802E3B82}" type="presParOf" srcId="{7D691B43-D254-3B4C-A4A0-D8E43B6E78C6}" destId="{14BED26D-82CC-5848-B083-5E6D92F4D2C6}" srcOrd="1" destOrd="0" presId="urn:microsoft.com/office/officeart/2005/8/layout/chevron2"/>
    <dgm:cxn modelId="{B318F91A-BF4D-374D-9D29-BEAC67C091A9}" type="presParOf" srcId="{8742C867-F745-764F-9CA8-8DF4C0C9D936}" destId="{A17779F2-5C47-0444-8E4F-3197FF3C875D}" srcOrd="3" destOrd="0" presId="urn:microsoft.com/office/officeart/2005/8/layout/chevron2"/>
    <dgm:cxn modelId="{73A5F2A1-54A6-894A-9DDC-2A27A27772D6}" type="presParOf" srcId="{8742C867-F745-764F-9CA8-8DF4C0C9D936}" destId="{7B56D636-4690-004C-A090-703524CE5F9E}" srcOrd="4" destOrd="0" presId="urn:microsoft.com/office/officeart/2005/8/layout/chevron2"/>
    <dgm:cxn modelId="{E8C56B70-D20B-DA4B-8FE1-674709A26310}" type="presParOf" srcId="{7B56D636-4690-004C-A090-703524CE5F9E}" destId="{2458E6DE-724A-9243-B400-6F5A229140FB}" srcOrd="0" destOrd="0" presId="urn:microsoft.com/office/officeart/2005/8/layout/chevron2"/>
    <dgm:cxn modelId="{412F2B68-FB84-7344-B99A-E00058CC6914}" type="presParOf" srcId="{7B56D636-4690-004C-A090-703524CE5F9E}" destId="{2527768F-A618-7447-A2A4-AF0235EDF2A0}" srcOrd="1" destOrd="0" presId="urn:microsoft.com/office/officeart/2005/8/layout/chevron2"/>
    <dgm:cxn modelId="{92E15FEF-C5E5-B645-BAE5-32F40738876A}" type="presParOf" srcId="{8742C867-F745-764F-9CA8-8DF4C0C9D936}" destId="{10BE6E97-75FA-4C49-B9E8-66AC052357D8}" srcOrd="5" destOrd="0" presId="urn:microsoft.com/office/officeart/2005/8/layout/chevron2"/>
    <dgm:cxn modelId="{8899D204-5384-9941-A9EF-36BB2229310F}" type="presParOf" srcId="{8742C867-F745-764F-9CA8-8DF4C0C9D936}" destId="{4FC40AE2-3959-B546-B8F3-6476FE515D0A}" srcOrd="6" destOrd="0" presId="urn:microsoft.com/office/officeart/2005/8/layout/chevron2"/>
    <dgm:cxn modelId="{6AF34191-5912-D94D-B563-F8AE66859E40}" type="presParOf" srcId="{4FC40AE2-3959-B546-B8F3-6476FE515D0A}" destId="{D2AD12AE-CEB0-7F4D-A0A9-843B14D83EEC}" srcOrd="0" destOrd="0" presId="urn:microsoft.com/office/officeart/2005/8/layout/chevron2"/>
    <dgm:cxn modelId="{9DABBC89-2076-444F-A438-49590D2547D5}" type="presParOf" srcId="{4FC40AE2-3959-B546-B8F3-6476FE515D0A}" destId="{62DFEE67-7AA7-3A43-BA66-794F137965A8}" srcOrd="1" destOrd="0" presId="urn:microsoft.com/office/officeart/2005/8/layout/chevron2"/>
    <dgm:cxn modelId="{4CFAD33D-01D1-A347-ACA6-76B73721406C}" type="presParOf" srcId="{8742C867-F745-764F-9CA8-8DF4C0C9D936}" destId="{E16A031A-7130-3F45-B2EF-3C76FEB6484D}" srcOrd="7" destOrd="0" presId="urn:microsoft.com/office/officeart/2005/8/layout/chevron2"/>
    <dgm:cxn modelId="{29145FC1-5E1E-3844-99B8-B89A163DC982}" type="presParOf" srcId="{8742C867-F745-764F-9CA8-8DF4C0C9D936}" destId="{FF1AE490-D4B6-E24C-9431-D2549599B362}" srcOrd="8" destOrd="0" presId="urn:microsoft.com/office/officeart/2005/8/layout/chevron2"/>
    <dgm:cxn modelId="{F5780A33-D6A8-3E4B-8407-21354D327B09}" type="presParOf" srcId="{FF1AE490-D4B6-E24C-9431-D2549599B362}" destId="{16B507AC-F00D-E049-B7C1-40FD40A3E627}" srcOrd="0" destOrd="0" presId="urn:microsoft.com/office/officeart/2005/8/layout/chevron2"/>
    <dgm:cxn modelId="{50989468-82C5-684D-BA0A-074BB88564B8}" type="presParOf" srcId="{FF1AE490-D4B6-E24C-9431-D2549599B362}" destId="{798E4E4B-5919-414A-8F51-6168B51109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3CFF6-1812-444D-83D4-E3411514ACCA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3AAAB1A-10D9-9F4D-A520-1BE5378A67A6}">
      <dgm:prSet phldrT="[Szöveg]"/>
      <dgm:spPr/>
      <dgm:t>
        <a:bodyPr/>
        <a:lstStyle/>
        <a:p>
          <a:r>
            <a:rPr lang="hu-HU" dirty="0" err="1"/>
            <a:t>All</a:t>
          </a:r>
          <a:r>
            <a:rPr lang="hu-HU" dirty="0"/>
            <a:t> </a:t>
          </a:r>
          <a:r>
            <a:rPr lang="hu-HU" dirty="0" err="1"/>
            <a:t>samples</a:t>
          </a:r>
          <a:endParaRPr lang="hu-HU" dirty="0"/>
        </a:p>
      </dgm:t>
    </dgm:pt>
    <dgm:pt modelId="{E0285BE1-6F8E-CD4D-AE70-9DAEF3ED7CF4}" type="parTrans" cxnId="{72ED6ACE-33F6-BF40-B6F0-2A1CFD64E6E8}">
      <dgm:prSet/>
      <dgm:spPr/>
      <dgm:t>
        <a:bodyPr/>
        <a:lstStyle/>
        <a:p>
          <a:endParaRPr lang="hu-HU"/>
        </a:p>
      </dgm:t>
    </dgm:pt>
    <dgm:pt modelId="{E31C73DE-2FD5-3D47-8545-60BB932BA02E}" type="sibTrans" cxnId="{72ED6ACE-33F6-BF40-B6F0-2A1CFD64E6E8}">
      <dgm:prSet/>
      <dgm:spPr/>
      <dgm:t>
        <a:bodyPr/>
        <a:lstStyle/>
        <a:p>
          <a:endParaRPr lang="hu-HU"/>
        </a:p>
      </dgm:t>
    </dgm:pt>
    <dgm:pt modelId="{53714C01-1C83-E94C-BF94-F8C3021693EB}">
      <dgm:prSet phldrT="[Szöveg]"/>
      <dgm:spPr/>
      <dgm:t>
        <a:bodyPr/>
        <a:lstStyle/>
        <a:p>
          <a:r>
            <a:rPr lang="hu-HU" dirty="0"/>
            <a:t>A=1</a:t>
          </a:r>
        </a:p>
      </dgm:t>
    </dgm:pt>
    <dgm:pt modelId="{19B8DF41-FF91-474C-A294-DCB1DC4BD58A}" type="parTrans" cxnId="{240BD1BF-E93A-DB40-82D2-C9E1DD3D50EE}">
      <dgm:prSet/>
      <dgm:spPr/>
      <dgm:t>
        <a:bodyPr/>
        <a:lstStyle/>
        <a:p>
          <a:endParaRPr lang="hu-HU"/>
        </a:p>
      </dgm:t>
    </dgm:pt>
    <dgm:pt modelId="{340FDFB5-86F3-5B48-B384-CF3223D8A076}" type="sibTrans" cxnId="{240BD1BF-E93A-DB40-82D2-C9E1DD3D50EE}">
      <dgm:prSet/>
      <dgm:spPr/>
      <dgm:t>
        <a:bodyPr/>
        <a:lstStyle/>
        <a:p>
          <a:endParaRPr lang="hu-HU"/>
        </a:p>
      </dgm:t>
    </dgm:pt>
    <dgm:pt modelId="{A8B50194-A32B-E345-B2E8-1B3AFCDE6AD5}">
      <dgm:prSet phldrT="[Szöveg]"/>
      <dgm:spPr/>
      <dgm:t>
        <a:bodyPr/>
        <a:lstStyle/>
        <a:p>
          <a:r>
            <a:rPr lang="hu-HU" dirty="0"/>
            <a:t>A=2</a:t>
          </a:r>
        </a:p>
      </dgm:t>
    </dgm:pt>
    <dgm:pt modelId="{A79D5172-5051-BB42-8032-5E69EC306E45}" type="parTrans" cxnId="{7F2F3FF7-2DC7-AA48-B8B4-4C83AD12E2A4}">
      <dgm:prSet/>
      <dgm:spPr/>
      <dgm:t>
        <a:bodyPr/>
        <a:lstStyle/>
        <a:p>
          <a:endParaRPr lang="hu-HU"/>
        </a:p>
      </dgm:t>
    </dgm:pt>
    <dgm:pt modelId="{43D520B4-80C1-F248-A643-F488AE16AF34}" type="sibTrans" cxnId="{7F2F3FF7-2DC7-AA48-B8B4-4C83AD12E2A4}">
      <dgm:prSet/>
      <dgm:spPr/>
      <dgm:t>
        <a:bodyPr/>
        <a:lstStyle/>
        <a:p>
          <a:endParaRPr lang="hu-HU"/>
        </a:p>
      </dgm:t>
    </dgm:pt>
    <dgm:pt modelId="{920031D2-C067-654F-9278-D03729B0A550}">
      <dgm:prSet phldrT="[Szöveg]"/>
      <dgm:spPr/>
      <dgm:t>
        <a:bodyPr/>
        <a:lstStyle/>
        <a:p>
          <a:r>
            <a:rPr lang="hu-HU" dirty="0"/>
            <a:t>A=3</a:t>
          </a:r>
        </a:p>
      </dgm:t>
    </dgm:pt>
    <dgm:pt modelId="{D3258220-C5F1-E346-AE9A-C82E4B5E23AE}" type="parTrans" cxnId="{D5EA4B55-11E1-FF43-BDED-44FAF1EF5E47}">
      <dgm:prSet/>
      <dgm:spPr/>
      <dgm:t>
        <a:bodyPr/>
        <a:lstStyle/>
        <a:p>
          <a:endParaRPr lang="hu-HU"/>
        </a:p>
      </dgm:t>
    </dgm:pt>
    <dgm:pt modelId="{2626F50A-8E0C-FB43-AD05-90D69DD06BB1}" type="sibTrans" cxnId="{D5EA4B55-11E1-FF43-BDED-44FAF1EF5E47}">
      <dgm:prSet/>
      <dgm:spPr/>
      <dgm:t>
        <a:bodyPr/>
        <a:lstStyle/>
        <a:p>
          <a:endParaRPr lang="hu-HU"/>
        </a:p>
      </dgm:t>
    </dgm:pt>
    <dgm:pt modelId="{9359EF15-8A65-204A-B87C-F4E0406B8C04}">
      <dgm:prSet phldrT="[Szöveg]"/>
      <dgm:spPr/>
      <dgm:t>
        <a:bodyPr/>
        <a:lstStyle/>
        <a:p>
          <a:r>
            <a:rPr lang="hu-HU" dirty="0" err="1"/>
            <a:t>B</a:t>
          </a:r>
          <a:r>
            <a:rPr lang="hu-HU" dirty="0"/>
            <a:t> ∈ {2, 3, 4}</a:t>
          </a:r>
        </a:p>
      </dgm:t>
    </dgm:pt>
    <dgm:pt modelId="{1FB445FE-07FC-524D-B74F-94D7880B9BCD}" type="parTrans" cxnId="{8275969D-A93E-2640-8405-D39BF45F9B41}">
      <dgm:prSet/>
      <dgm:spPr/>
      <dgm:t>
        <a:bodyPr/>
        <a:lstStyle/>
        <a:p>
          <a:endParaRPr lang="hu-HU"/>
        </a:p>
      </dgm:t>
    </dgm:pt>
    <dgm:pt modelId="{8DD67BA3-A7BE-4547-871F-6A8EFE6F25AD}" type="sibTrans" cxnId="{8275969D-A93E-2640-8405-D39BF45F9B41}">
      <dgm:prSet/>
      <dgm:spPr/>
      <dgm:t>
        <a:bodyPr/>
        <a:lstStyle/>
        <a:p>
          <a:endParaRPr lang="hu-HU"/>
        </a:p>
      </dgm:t>
    </dgm:pt>
    <dgm:pt modelId="{3E9458F8-D2C0-3841-A373-1788040EABB6}">
      <dgm:prSet phldrT="[Szöveg]"/>
      <dgm:spPr/>
      <dgm:t>
        <a:bodyPr/>
        <a:lstStyle/>
        <a:p>
          <a:r>
            <a:rPr lang="hu-HU" dirty="0" err="1"/>
            <a:t>B</a:t>
          </a:r>
          <a:r>
            <a:rPr lang="hu-HU" dirty="0"/>
            <a:t> =5</a:t>
          </a:r>
        </a:p>
      </dgm:t>
    </dgm:pt>
    <dgm:pt modelId="{7DFD1A6F-3669-A34A-8920-BDC2ED2349D1}" type="parTrans" cxnId="{2295DAE6-ABFF-1C4D-BB7D-2AEFA8518705}">
      <dgm:prSet/>
      <dgm:spPr/>
      <dgm:t>
        <a:bodyPr/>
        <a:lstStyle/>
        <a:p>
          <a:endParaRPr lang="hu-HU"/>
        </a:p>
      </dgm:t>
    </dgm:pt>
    <dgm:pt modelId="{DCE419C2-4CE0-4646-8F8B-E3AE7C6EEAE9}" type="sibTrans" cxnId="{2295DAE6-ABFF-1C4D-BB7D-2AEFA8518705}">
      <dgm:prSet/>
      <dgm:spPr/>
      <dgm:t>
        <a:bodyPr/>
        <a:lstStyle/>
        <a:p>
          <a:endParaRPr lang="hu-HU"/>
        </a:p>
      </dgm:t>
    </dgm:pt>
    <dgm:pt modelId="{340430DE-F168-344E-96AE-8B8434580688}">
      <dgm:prSet phldrT="[Szöveg]"/>
      <dgm:spPr/>
      <dgm:t>
        <a:bodyPr/>
        <a:lstStyle/>
        <a:p>
          <a:r>
            <a:rPr lang="hu-HU" dirty="0"/>
            <a:t>C=0</a:t>
          </a:r>
        </a:p>
      </dgm:t>
    </dgm:pt>
    <dgm:pt modelId="{327E6890-E3F1-B64E-8A32-2BC34A1ED17B}" type="parTrans" cxnId="{B9CE46AE-FA3C-CC4C-8FC6-E9B30A62655A}">
      <dgm:prSet/>
      <dgm:spPr/>
      <dgm:t>
        <a:bodyPr/>
        <a:lstStyle/>
        <a:p>
          <a:endParaRPr lang="hu-HU"/>
        </a:p>
      </dgm:t>
    </dgm:pt>
    <dgm:pt modelId="{74543F39-499D-7242-958E-58EB1BF78FE6}" type="sibTrans" cxnId="{B9CE46AE-FA3C-CC4C-8FC6-E9B30A62655A}">
      <dgm:prSet/>
      <dgm:spPr/>
      <dgm:t>
        <a:bodyPr/>
        <a:lstStyle/>
        <a:p>
          <a:endParaRPr lang="hu-HU"/>
        </a:p>
      </dgm:t>
    </dgm:pt>
    <dgm:pt modelId="{C740998F-43D3-3940-AC67-5B12C0F57667}">
      <dgm:prSet phldrT="[Szöveg]"/>
      <dgm:spPr/>
      <dgm:t>
        <a:bodyPr/>
        <a:lstStyle/>
        <a:p>
          <a:r>
            <a:rPr lang="hu-HU" dirty="0"/>
            <a:t>C=1</a:t>
          </a:r>
        </a:p>
      </dgm:t>
    </dgm:pt>
    <dgm:pt modelId="{33AF3872-88A4-DF44-BBB4-2FBE4D2B566D}" type="parTrans" cxnId="{6EEAE997-FC79-7A47-8993-C74ECF7FA891}">
      <dgm:prSet/>
      <dgm:spPr/>
      <dgm:t>
        <a:bodyPr/>
        <a:lstStyle/>
        <a:p>
          <a:endParaRPr lang="hu-HU"/>
        </a:p>
      </dgm:t>
    </dgm:pt>
    <dgm:pt modelId="{3E405D80-CA87-F449-9F1F-99335CF27BD1}" type="sibTrans" cxnId="{6EEAE997-FC79-7A47-8993-C74ECF7FA891}">
      <dgm:prSet/>
      <dgm:spPr/>
      <dgm:t>
        <a:bodyPr/>
        <a:lstStyle/>
        <a:p>
          <a:endParaRPr lang="hu-HU"/>
        </a:p>
      </dgm:t>
    </dgm:pt>
    <dgm:pt modelId="{9134AB60-1A86-8C41-935C-BE1C176BE2A2}">
      <dgm:prSet phldrT="[Szöveg]"/>
      <dgm:spPr/>
      <dgm:t>
        <a:bodyPr/>
        <a:lstStyle/>
        <a:p>
          <a:r>
            <a:rPr lang="hu-HU" dirty="0" err="1"/>
            <a:t>B</a:t>
          </a:r>
          <a:r>
            <a:rPr lang="hu-HU" dirty="0"/>
            <a:t>=1</a:t>
          </a:r>
        </a:p>
      </dgm:t>
    </dgm:pt>
    <dgm:pt modelId="{8726632A-14E7-E047-9B85-7BA6AD145E0E}" type="parTrans" cxnId="{B70AD3D8-5544-F84E-BB23-47301AB99EF8}">
      <dgm:prSet/>
      <dgm:spPr/>
      <dgm:t>
        <a:bodyPr/>
        <a:lstStyle/>
        <a:p>
          <a:endParaRPr lang="hu-HU"/>
        </a:p>
      </dgm:t>
    </dgm:pt>
    <dgm:pt modelId="{84186F27-0EE5-C34C-8B8C-7D6A22245218}" type="sibTrans" cxnId="{B70AD3D8-5544-F84E-BB23-47301AB99EF8}">
      <dgm:prSet/>
      <dgm:spPr/>
      <dgm:t>
        <a:bodyPr/>
        <a:lstStyle/>
        <a:p>
          <a:endParaRPr lang="hu-HU"/>
        </a:p>
      </dgm:t>
    </dgm:pt>
    <dgm:pt modelId="{3E1581AC-35D5-284B-B7BB-75FE6D4F3DB6}">
      <dgm:prSet phldrT="[Szöveg]"/>
      <dgm:spPr/>
      <dgm:t>
        <a:bodyPr/>
        <a:lstStyle/>
        <a:p>
          <a:r>
            <a:rPr lang="hu-HU" dirty="0"/>
            <a:t>C=0</a:t>
          </a:r>
        </a:p>
      </dgm:t>
    </dgm:pt>
    <dgm:pt modelId="{B30A6CA1-467F-0D4C-8C80-C0A678C45785}" type="parTrans" cxnId="{6D76B3A5-84C8-7446-81DC-3B09B73DED4D}">
      <dgm:prSet/>
      <dgm:spPr/>
      <dgm:t>
        <a:bodyPr/>
        <a:lstStyle/>
        <a:p>
          <a:endParaRPr lang="hu-HU"/>
        </a:p>
      </dgm:t>
    </dgm:pt>
    <dgm:pt modelId="{48E11317-4897-5E45-B3F7-6AD0AE32AED8}" type="sibTrans" cxnId="{6D76B3A5-84C8-7446-81DC-3B09B73DED4D}">
      <dgm:prSet/>
      <dgm:spPr/>
      <dgm:t>
        <a:bodyPr/>
        <a:lstStyle/>
        <a:p>
          <a:endParaRPr lang="hu-HU"/>
        </a:p>
      </dgm:t>
    </dgm:pt>
    <dgm:pt modelId="{886E0219-71AE-C14E-897E-1993C11411C7}">
      <dgm:prSet phldrT="[Szöveg]"/>
      <dgm:spPr/>
      <dgm:t>
        <a:bodyPr/>
        <a:lstStyle/>
        <a:p>
          <a:r>
            <a:rPr lang="hu-HU" dirty="0"/>
            <a:t>C=1</a:t>
          </a:r>
        </a:p>
      </dgm:t>
    </dgm:pt>
    <dgm:pt modelId="{D67861ED-7AFE-5F4D-8DE3-FD9AC6954E79}" type="parTrans" cxnId="{3A8EF629-8D84-864B-BC20-8204D4838CD6}">
      <dgm:prSet/>
      <dgm:spPr/>
      <dgm:t>
        <a:bodyPr/>
        <a:lstStyle/>
        <a:p>
          <a:endParaRPr lang="hu-HU"/>
        </a:p>
      </dgm:t>
    </dgm:pt>
    <dgm:pt modelId="{4CEEA819-9504-EA49-BB6B-4BBBBD3C86C0}" type="sibTrans" cxnId="{3A8EF629-8D84-864B-BC20-8204D4838CD6}">
      <dgm:prSet/>
      <dgm:spPr/>
      <dgm:t>
        <a:bodyPr/>
        <a:lstStyle/>
        <a:p>
          <a:endParaRPr lang="hu-HU"/>
        </a:p>
      </dgm:t>
    </dgm:pt>
    <dgm:pt modelId="{91191C2C-E93D-9244-9E0C-0257B7996FB5}" type="pres">
      <dgm:prSet presAssocID="{AE63CFF6-1812-444D-83D4-E3411514AC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9E9623-27DC-084A-A79D-A26DCA36FD14}" type="pres">
      <dgm:prSet presAssocID="{A3AAAB1A-10D9-9F4D-A520-1BE5378A67A6}" presName="root1" presStyleCnt="0"/>
      <dgm:spPr/>
    </dgm:pt>
    <dgm:pt modelId="{B464D78E-C25C-BE46-8368-FFB26A269F82}" type="pres">
      <dgm:prSet presAssocID="{A3AAAB1A-10D9-9F4D-A520-1BE5378A67A6}" presName="LevelOneTextNode" presStyleLbl="node0" presStyleIdx="0" presStyleCnt="1">
        <dgm:presLayoutVars>
          <dgm:chPref val="3"/>
        </dgm:presLayoutVars>
      </dgm:prSet>
      <dgm:spPr/>
    </dgm:pt>
    <dgm:pt modelId="{3C0BF5C0-EDB5-834F-B450-CAEF5639F858}" type="pres">
      <dgm:prSet presAssocID="{A3AAAB1A-10D9-9F4D-A520-1BE5378A67A6}" presName="level2hierChild" presStyleCnt="0"/>
      <dgm:spPr/>
    </dgm:pt>
    <dgm:pt modelId="{FCD122EA-8424-974B-9794-B2BE23CED7B5}" type="pres">
      <dgm:prSet presAssocID="{19B8DF41-FF91-474C-A294-DCB1DC4BD58A}" presName="conn2-1" presStyleLbl="parChTrans1D2" presStyleIdx="0" presStyleCnt="3"/>
      <dgm:spPr/>
    </dgm:pt>
    <dgm:pt modelId="{4440AC49-C35C-5348-B194-B1F0B14DB5F8}" type="pres">
      <dgm:prSet presAssocID="{19B8DF41-FF91-474C-A294-DCB1DC4BD58A}" presName="connTx" presStyleLbl="parChTrans1D2" presStyleIdx="0" presStyleCnt="3"/>
      <dgm:spPr/>
    </dgm:pt>
    <dgm:pt modelId="{057A1A01-E2C0-ED42-844E-E75CEB8D36E0}" type="pres">
      <dgm:prSet presAssocID="{53714C01-1C83-E94C-BF94-F8C3021693EB}" presName="root2" presStyleCnt="0"/>
      <dgm:spPr/>
    </dgm:pt>
    <dgm:pt modelId="{CF4ADDF6-AF07-F542-8991-F23CC6EFDD50}" type="pres">
      <dgm:prSet presAssocID="{53714C01-1C83-E94C-BF94-F8C3021693EB}" presName="LevelTwoTextNode" presStyleLbl="node2" presStyleIdx="0" presStyleCnt="3">
        <dgm:presLayoutVars>
          <dgm:chPref val="3"/>
        </dgm:presLayoutVars>
      </dgm:prSet>
      <dgm:spPr/>
    </dgm:pt>
    <dgm:pt modelId="{A707B4E5-F968-CE4C-AC73-E8CE810865B7}" type="pres">
      <dgm:prSet presAssocID="{53714C01-1C83-E94C-BF94-F8C3021693EB}" presName="level3hierChild" presStyleCnt="0"/>
      <dgm:spPr/>
    </dgm:pt>
    <dgm:pt modelId="{F9931B73-3371-1144-96CA-EDEE8C9C671B}" type="pres">
      <dgm:prSet presAssocID="{8726632A-14E7-E047-9B85-7BA6AD145E0E}" presName="conn2-1" presStyleLbl="parChTrans1D3" presStyleIdx="0" presStyleCnt="5"/>
      <dgm:spPr/>
    </dgm:pt>
    <dgm:pt modelId="{ADD787C5-0532-2143-8DE8-A474901CB743}" type="pres">
      <dgm:prSet presAssocID="{8726632A-14E7-E047-9B85-7BA6AD145E0E}" presName="connTx" presStyleLbl="parChTrans1D3" presStyleIdx="0" presStyleCnt="5"/>
      <dgm:spPr/>
    </dgm:pt>
    <dgm:pt modelId="{09EA8918-9CA1-BC4E-A583-EEAA0EB9CC1A}" type="pres">
      <dgm:prSet presAssocID="{9134AB60-1A86-8C41-935C-BE1C176BE2A2}" presName="root2" presStyleCnt="0"/>
      <dgm:spPr/>
    </dgm:pt>
    <dgm:pt modelId="{98439063-18A0-7C44-B877-0EA07CEC666C}" type="pres">
      <dgm:prSet presAssocID="{9134AB60-1A86-8C41-935C-BE1C176BE2A2}" presName="LevelTwoTextNode" presStyleLbl="node3" presStyleIdx="0" presStyleCnt="5" custScaleX="119645">
        <dgm:presLayoutVars>
          <dgm:chPref val="3"/>
        </dgm:presLayoutVars>
      </dgm:prSet>
      <dgm:spPr/>
    </dgm:pt>
    <dgm:pt modelId="{25CEFE4F-A89C-B944-B750-8CAC16F6D546}" type="pres">
      <dgm:prSet presAssocID="{9134AB60-1A86-8C41-935C-BE1C176BE2A2}" presName="level3hierChild" presStyleCnt="0"/>
      <dgm:spPr/>
    </dgm:pt>
    <dgm:pt modelId="{DEEC2FC4-22D8-004F-A1CD-DD8AE37AB9A1}" type="pres">
      <dgm:prSet presAssocID="{1FB445FE-07FC-524D-B74F-94D7880B9BCD}" presName="conn2-1" presStyleLbl="parChTrans1D3" presStyleIdx="1" presStyleCnt="5"/>
      <dgm:spPr/>
    </dgm:pt>
    <dgm:pt modelId="{95E3FEC3-095E-6249-AA5B-F0D06C24DD8C}" type="pres">
      <dgm:prSet presAssocID="{1FB445FE-07FC-524D-B74F-94D7880B9BCD}" presName="connTx" presStyleLbl="parChTrans1D3" presStyleIdx="1" presStyleCnt="5"/>
      <dgm:spPr/>
    </dgm:pt>
    <dgm:pt modelId="{348BC72F-86AE-CD4C-AF68-14D5CB89BB55}" type="pres">
      <dgm:prSet presAssocID="{9359EF15-8A65-204A-B87C-F4E0406B8C04}" presName="root2" presStyleCnt="0"/>
      <dgm:spPr/>
    </dgm:pt>
    <dgm:pt modelId="{51C018AA-3B3F-AF41-9818-0407B5535998}" type="pres">
      <dgm:prSet presAssocID="{9359EF15-8A65-204A-B87C-F4E0406B8C04}" presName="LevelTwoTextNode" presStyleLbl="node3" presStyleIdx="1" presStyleCnt="5" custScaleX="119815">
        <dgm:presLayoutVars>
          <dgm:chPref val="3"/>
        </dgm:presLayoutVars>
      </dgm:prSet>
      <dgm:spPr/>
    </dgm:pt>
    <dgm:pt modelId="{CD9BA30C-CCEB-7A44-9468-E7A7DC81ECA4}" type="pres">
      <dgm:prSet presAssocID="{9359EF15-8A65-204A-B87C-F4E0406B8C04}" presName="level3hierChild" presStyleCnt="0"/>
      <dgm:spPr/>
    </dgm:pt>
    <dgm:pt modelId="{F60FF62A-B646-4C4B-9FB8-BE891B3268F6}" type="pres">
      <dgm:prSet presAssocID="{B30A6CA1-467F-0D4C-8C80-C0A678C45785}" presName="conn2-1" presStyleLbl="parChTrans1D4" presStyleIdx="0" presStyleCnt="2"/>
      <dgm:spPr/>
    </dgm:pt>
    <dgm:pt modelId="{3B6E8B47-7C69-DD48-A4B8-5C6AB8F232AB}" type="pres">
      <dgm:prSet presAssocID="{B30A6CA1-467F-0D4C-8C80-C0A678C45785}" presName="connTx" presStyleLbl="parChTrans1D4" presStyleIdx="0" presStyleCnt="2"/>
      <dgm:spPr/>
    </dgm:pt>
    <dgm:pt modelId="{27B45F30-51CE-CB4A-BBBD-AB34E3CD5AE3}" type="pres">
      <dgm:prSet presAssocID="{3E1581AC-35D5-284B-B7BB-75FE6D4F3DB6}" presName="root2" presStyleCnt="0"/>
      <dgm:spPr/>
    </dgm:pt>
    <dgm:pt modelId="{944422FE-90F4-0042-AD05-4AF31E2A4A80}" type="pres">
      <dgm:prSet presAssocID="{3E1581AC-35D5-284B-B7BB-75FE6D4F3DB6}" presName="LevelTwoTextNode" presStyleLbl="node4" presStyleIdx="0" presStyleCnt="2">
        <dgm:presLayoutVars>
          <dgm:chPref val="3"/>
        </dgm:presLayoutVars>
      </dgm:prSet>
      <dgm:spPr/>
    </dgm:pt>
    <dgm:pt modelId="{EC40E80B-A726-FD42-BDCB-DAA0FFCD22DA}" type="pres">
      <dgm:prSet presAssocID="{3E1581AC-35D5-284B-B7BB-75FE6D4F3DB6}" presName="level3hierChild" presStyleCnt="0"/>
      <dgm:spPr/>
    </dgm:pt>
    <dgm:pt modelId="{3638C2ED-E696-2348-9F43-2A54C9B1617F}" type="pres">
      <dgm:prSet presAssocID="{D67861ED-7AFE-5F4D-8DE3-FD9AC6954E79}" presName="conn2-1" presStyleLbl="parChTrans1D4" presStyleIdx="1" presStyleCnt="2"/>
      <dgm:spPr/>
    </dgm:pt>
    <dgm:pt modelId="{08D0A9F0-38EF-754F-A7D3-F1DC96560D9E}" type="pres">
      <dgm:prSet presAssocID="{D67861ED-7AFE-5F4D-8DE3-FD9AC6954E79}" presName="connTx" presStyleLbl="parChTrans1D4" presStyleIdx="1" presStyleCnt="2"/>
      <dgm:spPr/>
    </dgm:pt>
    <dgm:pt modelId="{4AC2150D-7DED-E44A-BB79-5EA697041948}" type="pres">
      <dgm:prSet presAssocID="{886E0219-71AE-C14E-897E-1993C11411C7}" presName="root2" presStyleCnt="0"/>
      <dgm:spPr/>
    </dgm:pt>
    <dgm:pt modelId="{09C62C4B-044D-2141-9625-05CB9422F6D4}" type="pres">
      <dgm:prSet presAssocID="{886E0219-71AE-C14E-897E-1993C11411C7}" presName="LevelTwoTextNode" presStyleLbl="node4" presStyleIdx="1" presStyleCnt="2">
        <dgm:presLayoutVars>
          <dgm:chPref val="3"/>
        </dgm:presLayoutVars>
      </dgm:prSet>
      <dgm:spPr/>
    </dgm:pt>
    <dgm:pt modelId="{1EA4E028-EE16-7646-A2B0-B00D441BFF8B}" type="pres">
      <dgm:prSet presAssocID="{886E0219-71AE-C14E-897E-1993C11411C7}" presName="level3hierChild" presStyleCnt="0"/>
      <dgm:spPr/>
    </dgm:pt>
    <dgm:pt modelId="{5BC2BCF7-5E9B-BA4C-968C-647421B7C225}" type="pres">
      <dgm:prSet presAssocID="{7DFD1A6F-3669-A34A-8920-BDC2ED2349D1}" presName="conn2-1" presStyleLbl="parChTrans1D3" presStyleIdx="2" presStyleCnt="5"/>
      <dgm:spPr/>
    </dgm:pt>
    <dgm:pt modelId="{4CE2C1A5-F3AD-0247-9EC5-B3B7EB24F95E}" type="pres">
      <dgm:prSet presAssocID="{7DFD1A6F-3669-A34A-8920-BDC2ED2349D1}" presName="connTx" presStyleLbl="parChTrans1D3" presStyleIdx="2" presStyleCnt="5"/>
      <dgm:spPr/>
    </dgm:pt>
    <dgm:pt modelId="{0B26482C-41CC-E840-B9D5-0F762D3222B3}" type="pres">
      <dgm:prSet presAssocID="{3E9458F8-D2C0-3841-A373-1788040EABB6}" presName="root2" presStyleCnt="0"/>
      <dgm:spPr/>
    </dgm:pt>
    <dgm:pt modelId="{6803A7A9-1922-264A-ABE3-3A4371AFBD70}" type="pres">
      <dgm:prSet presAssocID="{3E9458F8-D2C0-3841-A373-1788040EABB6}" presName="LevelTwoTextNode" presStyleLbl="node3" presStyleIdx="2" presStyleCnt="5" custScaleX="119645">
        <dgm:presLayoutVars>
          <dgm:chPref val="3"/>
        </dgm:presLayoutVars>
      </dgm:prSet>
      <dgm:spPr/>
    </dgm:pt>
    <dgm:pt modelId="{0C90C344-E0C4-CC4D-94F6-88E2DB1866FD}" type="pres">
      <dgm:prSet presAssocID="{3E9458F8-D2C0-3841-A373-1788040EABB6}" presName="level3hierChild" presStyleCnt="0"/>
      <dgm:spPr/>
    </dgm:pt>
    <dgm:pt modelId="{67ADF131-5AFC-474A-9AD0-C41921B85073}" type="pres">
      <dgm:prSet presAssocID="{A79D5172-5051-BB42-8032-5E69EC306E45}" presName="conn2-1" presStyleLbl="parChTrans1D2" presStyleIdx="1" presStyleCnt="3"/>
      <dgm:spPr/>
    </dgm:pt>
    <dgm:pt modelId="{6F4B73F5-D980-6343-B003-60E196E80C0F}" type="pres">
      <dgm:prSet presAssocID="{A79D5172-5051-BB42-8032-5E69EC306E45}" presName="connTx" presStyleLbl="parChTrans1D2" presStyleIdx="1" presStyleCnt="3"/>
      <dgm:spPr/>
    </dgm:pt>
    <dgm:pt modelId="{527DBE93-01F3-BF4B-9825-AA60F1C58559}" type="pres">
      <dgm:prSet presAssocID="{A8B50194-A32B-E345-B2E8-1B3AFCDE6AD5}" presName="root2" presStyleCnt="0"/>
      <dgm:spPr/>
    </dgm:pt>
    <dgm:pt modelId="{AA976E6B-9B50-C34D-A36D-1CFD1E0CF290}" type="pres">
      <dgm:prSet presAssocID="{A8B50194-A32B-E345-B2E8-1B3AFCDE6AD5}" presName="LevelTwoTextNode" presStyleLbl="node2" presStyleIdx="1" presStyleCnt="3">
        <dgm:presLayoutVars>
          <dgm:chPref val="3"/>
        </dgm:presLayoutVars>
      </dgm:prSet>
      <dgm:spPr/>
    </dgm:pt>
    <dgm:pt modelId="{D6FB814F-F87B-C84C-A7DE-B03A5D257F38}" type="pres">
      <dgm:prSet presAssocID="{A8B50194-A32B-E345-B2E8-1B3AFCDE6AD5}" presName="level3hierChild" presStyleCnt="0"/>
      <dgm:spPr/>
    </dgm:pt>
    <dgm:pt modelId="{58A7D38C-DA77-464F-9A25-5A9FFA61B319}" type="pres">
      <dgm:prSet presAssocID="{327E6890-E3F1-B64E-8A32-2BC34A1ED17B}" presName="conn2-1" presStyleLbl="parChTrans1D3" presStyleIdx="3" presStyleCnt="5"/>
      <dgm:spPr/>
    </dgm:pt>
    <dgm:pt modelId="{19AEF335-632A-DB49-AD83-98E8CE1A5D28}" type="pres">
      <dgm:prSet presAssocID="{327E6890-E3F1-B64E-8A32-2BC34A1ED17B}" presName="connTx" presStyleLbl="parChTrans1D3" presStyleIdx="3" presStyleCnt="5"/>
      <dgm:spPr/>
    </dgm:pt>
    <dgm:pt modelId="{85AA4A39-C905-5345-A952-049AD33F8EFE}" type="pres">
      <dgm:prSet presAssocID="{340430DE-F168-344E-96AE-8B8434580688}" presName="root2" presStyleCnt="0"/>
      <dgm:spPr/>
    </dgm:pt>
    <dgm:pt modelId="{4D6B494E-EDB8-C54E-ACA8-2F989533A981}" type="pres">
      <dgm:prSet presAssocID="{340430DE-F168-344E-96AE-8B8434580688}" presName="LevelTwoTextNode" presStyleLbl="node3" presStyleIdx="3" presStyleCnt="5" custScaleX="119645" custLinFactNeighborX="847" custLinFactNeighborY="3389">
        <dgm:presLayoutVars>
          <dgm:chPref val="3"/>
        </dgm:presLayoutVars>
      </dgm:prSet>
      <dgm:spPr/>
    </dgm:pt>
    <dgm:pt modelId="{EC9249C6-F398-3B46-9A7B-16D33FB7D043}" type="pres">
      <dgm:prSet presAssocID="{340430DE-F168-344E-96AE-8B8434580688}" presName="level3hierChild" presStyleCnt="0"/>
      <dgm:spPr/>
    </dgm:pt>
    <dgm:pt modelId="{3C297FDB-ABA5-374F-B9FE-397C5C53BB97}" type="pres">
      <dgm:prSet presAssocID="{33AF3872-88A4-DF44-BBB4-2FBE4D2B566D}" presName="conn2-1" presStyleLbl="parChTrans1D3" presStyleIdx="4" presStyleCnt="5"/>
      <dgm:spPr/>
    </dgm:pt>
    <dgm:pt modelId="{C39235B5-BA5C-7C4B-B891-BDD2C100BDD6}" type="pres">
      <dgm:prSet presAssocID="{33AF3872-88A4-DF44-BBB4-2FBE4D2B566D}" presName="connTx" presStyleLbl="parChTrans1D3" presStyleIdx="4" presStyleCnt="5"/>
      <dgm:spPr/>
    </dgm:pt>
    <dgm:pt modelId="{207A79CB-6C97-3348-BB25-104225B64216}" type="pres">
      <dgm:prSet presAssocID="{C740998F-43D3-3940-AC67-5B12C0F57667}" presName="root2" presStyleCnt="0"/>
      <dgm:spPr/>
    </dgm:pt>
    <dgm:pt modelId="{2DE2EB70-CE8A-CB49-B764-2644B65076F5}" type="pres">
      <dgm:prSet presAssocID="{C740998F-43D3-3940-AC67-5B12C0F57667}" presName="LevelTwoTextNode" presStyleLbl="node3" presStyleIdx="4" presStyleCnt="5" custScaleX="119645">
        <dgm:presLayoutVars>
          <dgm:chPref val="3"/>
        </dgm:presLayoutVars>
      </dgm:prSet>
      <dgm:spPr/>
    </dgm:pt>
    <dgm:pt modelId="{30CF1FB1-D8D3-454D-88A1-736C6C717A40}" type="pres">
      <dgm:prSet presAssocID="{C740998F-43D3-3940-AC67-5B12C0F57667}" presName="level3hierChild" presStyleCnt="0"/>
      <dgm:spPr/>
    </dgm:pt>
    <dgm:pt modelId="{BAE1A0B4-B265-A746-8AE2-869DD42BCD40}" type="pres">
      <dgm:prSet presAssocID="{D3258220-C5F1-E346-AE9A-C82E4B5E23AE}" presName="conn2-1" presStyleLbl="parChTrans1D2" presStyleIdx="2" presStyleCnt="3"/>
      <dgm:spPr/>
    </dgm:pt>
    <dgm:pt modelId="{95BF84B7-838C-FE41-9F08-81F21B349414}" type="pres">
      <dgm:prSet presAssocID="{D3258220-C5F1-E346-AE9A-C82E4B5E23AE}" presName="connTx" presStyleLbl="parChTrans1D2" presStyleIdx="2" presStyleCnt="3"/>
      <dgm:spPr/>
    </dgm:pt>
    <dgm:pt modelId="{A22CFAE4-CB2E-D942-A1CD-854BBDEB5B61}" type="pres">
      <dgm:prSet presAssocID="{920031D2-C067-654F-9278-D03729B0A550}" presName="root2" presStyleCnt="0"/>
      <dgm:spPr/>
    </dgm:pt>
    <dgm:pt modelId="{3BFEC1F0-E751-4940-B3F8-9D5ADF74AD2A}" type="pres">
      <dgm:prSet presAssocID="{920031D2-C067-654F-9278-D03729B0A550}" presName="LevelTwoTextNode" presStyleLbl="node2" presStyleIdx="2" presStyleCnt="3" custLinFactNeighborX="847" custLinFactNeighborY="373">
        <dgm:presLayoutVars>
          <dgm:chPref val="3"/>
        </dgm:presLayoutVars>
      </dgm:prSet>
      <dgm:spPr/>
    </dgm:pt>
    <dgm:pt modelId="{67CAC8DA-4638-0E4E-A22D-3DD3D8AE4F9B}" type="pres">
      <dgm:prSet presAssocID="{920031D2-C067-654F-9278-D03729B0A550}" presName="level3hierChild" presStyleCnt="0"/>
      <dgm:spPr/>
    </dgm:pt>
  </dgm:ptLst>
  <dgm:cxnLst>
    <dgm:cxn modelId="{F936530F-33C1-3445-A1D6-E56760D54860}" type="presOf" srcId="{C740998F-43D3-3940-AC67-5B12C0F57667}" destId="{2DE2EB70-CE8A-CB49-B764-2644B65076F5}" srcOrd="0" destOrd="0" presId="urn:microsoft.com/office/officeart/2005/8/layout/hierarchy2"/>
    <dgm:cxn modelId="{A6B2E414-F0CE-A343-A391-834D7F9F73DF}" type="presOf" srcId="{33AF3872-88A4-DF44-BBB4-2FBE4D2B566D}" destId="{C39235B5-BA5C-7C4B-B891-BDD2C100BDD6}" srcOrd="1" destOrd="0" presId="urn:microsoft.com/office/officeart/2005/8/layout/hierarchy2"/>
    <dgm:cxn modelId="{3823EB15-7C5A-954C-AD02-DBC258AB37FA}" type="presOf" srcId="{A79D5172-5051-BB42-8032-5E69EC306E45}" destId="{67ADF131-5AFC-474A-9AD0-C41921B85073}" srcOrd="0" destOrd="0" presId="urn:microsoft.com/office/officeart/2005/8/layout/hierarchy2"/>
    <dgm:cxn modelId="{39DBF018-B59C-7F4B-ACA2-0CCA7D644B5B}" type="presOf" srcId="{9134AB60-1A86-8C41-935C-BE1C176BE2A2}" destId="{98439063-18A0-7C44-B877-0EA07CEC666C}" srcOrd="0" destOrd="0" presId="urn:microsoft.com/office/officeart/2005/8/layout/hierarchy2"/>
    <dgm:cxn modelId="{7E55A91C-4619-DE48-B2F4-2548C10569CF}" type="presOf" srcId="{327E6890-E3F1-B64E-8A32-2BC34A1ED17B}" destId="{19AEF335-632A-DB49-AD83-98E8CE1A5D28}" srcOrd="1" destOrd="0" presId="urn:microsoft.com/office/officeart/2005/8/layout/hierarchy2"/>
    <dgm:cxn modelId="{A7262422-9C33-CF4A-A0FD-BFEF7715E323}" type="presOf" srcId="{A3AAAB1A-10D9-9F4D-A520-1BE5378A67A6}" destId="{B464D78E-C25C-BE46-8368-FFB26A269F82}" srcOrd="0" destOrd="0" presId="urn:microsoft.com/office/officeart/2005/8/layout/hierarchy2"/>
    <dgm:cxn modelId="{3A8EF629-8D84-864B-BC20-8204D4838CD6}" srcId="{9359EF15-8A65-204A-B87C-F4E0406B8C04}" destId="{886E0219-71AE-C14E-897E-1993C11411C7}" srcOrd="1" destOrd="0" parTransId="{D67861ED-7AFE-5F4D-8DE3-FD9AC6954E79}" sibTransId="{4CEEA819-9504-EA49-BB6B-4BBBBD3C86C0}"/>
    <dgm:cxn modelId="{9021752C-4ACF-0B45-AF7E-50F73BA92574}" type="presOf" srcId="{327E6890-E3F1-B64E-8A32-2BC34A1ED17B}" destId="{58A7D38C-DA77-464F-9A25-5A9FFA61B319}" srcOrd="0" destOrd="0" presId="urn:microsoft.com/office/officeart/2005/8/layout/hierarchy2"/>
    <dgm:cxn modelId="{E93ECA2D-9127-984B-9D81-781D7D5C035A}" type="presOf" srcId="{B30A6CA1-467F-0D4C-8C80-C0A678C45785}" destId="{F60FF62A-B646-4C4B-9FB8-BE891B3268F6}" srcOrd="0" destOrd="0" presId="urn:microsoft.com/office/officeart/2005/8/layout/hierarchy2"/>
    <dgm:cxn modelId="{8823FD42-D3FB-4743-B87B-73F53621D10A}" type="presOf" srcId="{53714C01-1C83-E94C-BF94-F8C3021693EB}" destId="{CF4ADDF6-AF07-F542-8991-F23CC6EFDD50}" srcOrd="0" destOrd="0" presId="urn:microsoft.com/office/officeart/2005/8/layout/hierarchy2"/>
    <dgm:cxn modelId="{A88EF048-DD51-F046-8223-921CC605C6D8}" type="presOf" srcId="{3E1581AC-35D5-284B-B7BB-75FE6D4F3DB6}" destId="{944422FE-90F4-0042-AD05-4AF31E2A4A80}" srcOrd="0" destOrd="0" presId="urn:microsoft.com/office/officeart/2005/8/layout/hierarchy2"/>
    <dgm:cxn modelId="{153EEE4F-2DCF-3142-BE62-2EDD31E4CFE2}" type="presOf" srcId="{19B8DF41-FF91-474C-A294-DCB1DC4BD58A}" destId="{4440AC49-C35C-5348-B194-B1F0B14DB5F8}" srcOrd="1" destOrd="0" presId="urn:microsoft.com/office/officeart/2005/8/layout/hierarchy2"/>
    <dgm:cxn modelId="{D5EA4B55-11E1-FF43-BDED-44FAF1EF5E47}" srcId="{A3AAAB1A-10D9-9F4D-A520-1BE5378A67A6}" destId="{920031D2-C067-654F-9278-D03729B0A550}" srcOrd="2" destOrd="0" parTransId="{D3258220-C5F1-E346-AE9A-C82E4B5E23AE}" sibTransId="{2626F50A-8E0C-FB43-AD05-90D69DD06BB1}"/>
    <dgm:cxn modelId="{52C2785F-EE3B-C344-87E2-147A565E7657}" type="presOf" srcId="{9359EF15-8A65-204A-B87C-F4E0406B8C04}" destId="{51C018AA-3B3F-AF41-9818-0407B5535998}" srcOrd="0" destOrd="0" presId="urn:microsoft.com/office/officeart/2005/8/layout/hierarchy2"/>
    <dgm:cxn modelId="{E6E7DE66-CE47-D546-8075-FB154957B1F0}" type="presOf" srcId="{3E9458F8-D2C0-3841-A373-1788040EABB6}" destId="{6803A7A9-1922-264A-ABE3-3A4371AFBD70}" srcOrd="0" destOrd="0" presId="urn:microsoft.com/office/officeart/2005/8/layout/hierarchy2"/>
    <dgm:cxn modelId="{7B65AF67-D7B8-CF42-ADAE-A8B2722B33AB}" type="presOf" srcId="{886E0219-71AE-C14E-897E-1993C11411C7}" destId="{09C62C4B-044D-2141-9625-05CB9422F6D4}" srcOrd="0" destOrd="0" presId="urn:microsoft.com/office/officeart/2005/8/layout/hierarchy2"/>
    <dgm:cxn modelId="{D431F267-C5CA-BE42-9A1A-457C2B9D52BF}" type="presOf" srcId="{D67861ED-7AFE-5F4D-8DE3-FD9AC6954E79}" destId="{08D0A9F0-38EF-754F-A7D3-F1DC96560D9E}" srcOrd="1" destOrd="0" presId="urn:microsoft.com/office/officeart/2005/8/layout/hierarchy2"/>
    <dgm:cxn modelId="{90EDC26A-F120-CB41-BD17-81FD722DD86A}" type="presOf" srcId="{7DFD1A6F-3669-A34A-8920-BDC2ED2349D1}" destId="{4CE2C1A5-F3AD-0247-9EC5-B3B7EB24F95E}" srcOrd="1" destOrd="0" presId="urn:microsoft.com/office/officeart/2005/8/layout/hierarchy2"/>
    <dgm:cxn modelId="{036E296E-CD0B-1147-A284-733E4CAA7DCD}" type="presOf" srcId="{8726632A-14E7-E047-9B85-7BA6AD145E0E}" destId="{F9931B73-3371-1144-96CA-EDEE8C9C671B}" srcOrd="0" destOrd="0" presId="urn:microsoft.com/office/officeart/2005/8/layout/hierarchy2"/>
    <dgm:cxn modelId="{2CEAC575-795A-C249-9F29-C336E70A911A}" type="presOf" srcId="{33AF3872-88A4-DF44-BBB4-2FBE4D2B566D}" destId="{3C297FDB-ABA5-374F-B9FE-397C5C53BB97}" srcOrd="0" destOrd="0" presId="urn:microsoft.com/office/officeart/2005/8/layout/hierarchy2"/>
    <dgm:cxn modelId="{F1970C82-2044-904D-90B6-473F3B86FCE3}" type="presOf" srcId="{AE63CFF6-1812-444D-83D4-E3411514ACCA}" destId="{91191C2C-E93D-9244-9E0C-0257B7996FB5}" srcOrd="0" destOrd="0" presId="urn:microsoft.com/office/officeart/2005/8/layout/hierarchy2"/>
    <dgm:cxn modelId="{3DD8A98B-A945-154B-9EA1-94F367032F77}" type="presOf" srcId="{19B8DF41-FF91-474C-A294-DCB1DC4BD58A}" destId="{FCD122EA-8424-974B-9794-B2BE23CED7B5}" srcOrd="0" destOrd="0" presId="urn:microsoft.com/office/officeart/2005/8/layout/hierarchy2"/>
    <dgm:cxn modelId="{2205BF8B-0122-4D4E-A57E-77760FD5AE5C}" type="presOf" srcId="{D67861ED-7AFE-5F4D-8DE3-FD9AC6954E79}" destId="{3638C2ED-E696-2348-9F43-2A54C9B1617F}" srcOrd="0" destOrd="0" presId="urn:microsoft.com/office/officeart/2005/8/layout/hierarchy2"/>
    <dgm:cxn modelId="{6EEAE997-FC79-7A47-8993-C74ECF7FA891}" srcId="{A8B50194-A32B-E345-B2E8-1B3AFCDE6AD5}" destId="{C740998F-43D3-3940-AC67-5B12C0F57667}" srcOrd="1" destOrd="0" parTransId="{33AF3872-88A4-DF44-BBB4-2FBE4D2B566D}" sibTransId="{3E405D80-CA87-F449-9F1F-99335CF27BD1}"/>
    <dgm:cxn modelId="{8275969D-A93E-2640-8405-D39BF45F9B41}" srcId="{53714C01-1C83-E94C-BF94-F8C3021693EB}" destId="{9359EF15-8A65-204A-B87C-F4E0406B8C04}" srcOrd="1" destOrd="0" parTransId="{1FB445FE-07FC-524D-B74F-94D7880B9BCD}" sibTransId="{8DD67BA3-A7BE-4547-871F-6A8EFE6F25AD}"/>
    <dgm:cxn modelId="{6D76B3A5-84C8-7446-81DC-3B09B73DED4D}" srcId="{9359EF15-8A65-204A-B87C-F4E0406B8C04}" destId="{3E1581AC-35D5-284B-B7BB-75FE6D4F3DB6}" srcOrd="0" destOrd="0" parTransId="{B30A6CA1-467F-0D4C-8C80-C0A678C45785}" sibTransId="{48E11317-4897-5E45-B3F7-6AD0AE32AED8}"/>
    <dgm:cxn modelId="{8344B9A5-03FA-7449-8254-F332173988AB}" type="presOf" srcId="{B30A6CA1-467F-0D4C-8C80-C0A678C45785}" destId="{3B6E8B47-7C69-DD48-A4B8-5C6AB8F232AB}" srcOrd="1" destOrd="0" presId="urn:microsoft.com/office/officeart/2005/8/layout/hierarchy2"/>
    <dgm:cxn modelId="{39D5D6A6-CA6A-E246-81BB-203C423F06F7}" type="presOf" srcId="{7DFD1A6F-3669-A34A-8920-BDC2ED2349D1}" destId="{5BC2BCF7-5E9B-BA4C-968C-647421B7C225}" srcOrd="0" destOrd="0" presId="urn:microsoft.com/office/officeart/2005/8/layout/hierarchy2"/>
    <dgm:cxn modelId="{B9CE46AE-FA3C-CC4C-8FC6-E9B30A62655A}" srcId="{A8B50194-A32B-E345-B2E8-1B3AFCDE6AD5}" destId="{340430DE-F168-344E-96AE-8B8434580688}" srcOrd="0" destOrd="0" parTransId="{327E6890-E3F1-B64E-8A32-2BC34A1ED17B}" sibTransId="{74543F39-499D-7242-958E-58EB1BF78FE6}"/>
    <dgm:cxn modelId="{1F674AAE-8BBA-4845-99E4-0F3AA5256AE5}" type="presOf" srcId="{920031D2-C067-654F-9278-D03729B0A550}" destId="{3BFEC1F0-E751-4940-B3F8-9D5ADF74AD2A}" srcOrd="0" destOrd="0" presId="urn:microsoft.com/office/officeart/2005/8/layout/hierarchy2"/>
    <dgm:cxn modelId="{511384B6-238A-9A46-AA5D-AF48F55792FC}" type="presOf" srcId="{A8B50194-A32B-E345-B2E8-1B3AFCDE6AD5}" destId="{AA976E6B-9B50-C34D-A36D-1CFD1E0CF290}" srcOrd="0" destOrd="0" presId="urn:microsoft.com/office/officeart/2005/8/layout/hierarchy2"/>
    <dgm:cxn modelId="{240BD1BF-E93A-DB40-82D2-C9E1DD3D50EE}" srcId="{A3AAAB1A-10D9-9F4D-A520-1BE5378A67A6}" destId="{53714C01-1C83-E94C-BF94-F8C3021693EB}" srcOrd="0" destOrd="0" parTransId="{19B8DF41-FF91-474C-A294-DCB1DC4BD58A}" sibTransId="{340FDFB5-86F3-5B48-B384-CF3223D8A076}"/>
    <dgm:cxn modelId="{E7A472C4-E081-584B-9CDE-AD17AD2E92E6}" type="presOf" srcId="{D3258220-C5F1-E346-AE9A-C82E4B5E23AE}" destId="{95BF84B7-838C-FE41-9F08-81F21B349414}" srcOrd="1" destOrd="0" presId="urn:microsoft.com/office/officeart/2005/8/layout/hierarchy2"/>
    <dgm:cxn modelId="{9965ABC5-9985-864B-8732-B4F019968DAA}" type="presOf" srcId="{A79D5172-5051-BB42-8032-5E69EC306E45}" destId="{6F4B73F5-D980-6343-B003-60E196E80C0F}" srcOrd="1" destOrd="0" presId="urn:microsoft.com/office/officeart/2005/8/layout/hierarchy2"/>
    <dgm:cxn modelId="{FB9EF4C7-9796-9841-8504-6DEF5E2876A1}" type="presOf" srcId="{8726632A-14E7-E047-9B85-7BA6AD145E0E}" destId="{ADD787C5-0532-2143-8DE8-A474901CB743}" srcOrd="1" destOrd="0" presId="urn:microsoft.com/office/officeart/2005/8/layout/hierarchy2"/>
    <dgm:cxn modelId="{72ED6ACE-33F6-BF40-B6F0-2A1CFD64E6E8}" srcId="{AE63CFF6-1812-444D-83D4-E3411514ACCA}" destId="{A3AAAB1A-10D9-9F4D-A520-1BE5378A67A6}" srcOrd="0" destOrd="0" parTransId="{E0285BE1-6F8E-CD4D-AE70-9DAEF3ED7CF4}" sibTransId="{E31C73DE-2FD5-3D47-8545-60BB932BA02E}"/>
    <dgm:cxn modelId="{28F545D6-EE59-1B46-8578-DB55688B663C}" type="presOf" srcId="{340430DE-F168-344E-96AE-8B8434580688}" destId="{4D6B494E-EDB8-C54E-ACA8-2F989533A981}" srcOrd="0" destOrd="0" presId="urn:microsoft.com/office/officeart/2005/8/layout/hierarchy2"/>
    <dgm:cxn modelId="{F433DAD6-24C9-6F44-80A8-C3273CB7EF9B}" type="presOf" srcId="{1FB445FE-07FC-524D-B74F-94D7880B9BCD}" destId="{95E3FEC3-095E-6249-AA5B-F0D06C24DD8C}" srcOrd="1" destOrd="0" presId="urn:microsoft.com/office/officeart/2005/8/layout/hierarchy2"/>
    <dgm:cxn modelId="{B70AD3D8-5544-F84E-BB23-47301AB99EF8}" srcId="{53714C01-1C83-E94C-BF94-F8C3021693EB}" destId="{9134AB60-1A86-8C41-935C-BE1C176BE2A2}" srcOrd="0" destOrd="0" parTransId="{8726632A-14E7-E047-9B85-7BA6AD145E0E}" sibTransId="{84186F27-0EE5-C34C-8B8C-7D6A22245218}"/>
    <dgm:cxn modelId="{2295DAE6-ABFF-1C4D-BB7D-2AEFA8518705}" srcId="{53714C01-1C83-E94C-BF94-F8C3021693EB}" destId="{3E9458F8-D2C0-3841-A373-1788040EABB6}" srcOrd="2" destOrd="0" parTransId="{7DFD1A6F-3669-A34A-8920-BDC2ED2349D1}" sibTransId="{DCE419C2-4CE0-4646-8F8B-E3AE7C6EEAE9}"/>
    <dgm:cxn modelId="{4473F0F0-307D-684A-BCBD-9E3551971758}" type="presOf" srcId="{1FB445FE-07FC-524D-B74F-94D7880B9BCD}" destId="{DEEC2FC4-22D8-004F-A1CD-DD8AE37AB9A1}" srcOrd="0" destOrd="0" presId="urn:microsoft.com/office/officeart/2005/8/layout/hierarchy2"/>
    <dgm:cxn modelId="{7F2F3FF7-2DC7-AA48-B8B4-4C83AD12E2A4}" srcId="{A3AAAB1A-10D9-9F4D-A520-1BE5378A67A6}" destId="{A8B50194-A32B-E345-B2E8-1B3AFCDE6AD5}" srcOrd="1" destOrd="0" parTransId="{A79D5172-5051-BB42-8032-5E69EC306E45}" sibTransId="{43D520B4-80C1-F248-A643-F488AE16AF34}"/>
    <dgm:cxn modelId="{FBA452FF-C33D-9A45-8B24-CB0F8208E0E8}" type="presOf" srcId="{D3258220-C5F1-E346-AE9A-C82E4B5E23AE}" destId="{BAE1A0B4-B265-A746-8AE2-869DD42BCD40}" srcOrd="0" destOrd="0" presId="urn:microsoft.com/office/officeart/2005/8/layout/hierarchy2"/>
    <dgm:cxn modelId="{3C2CD1AD-A2B3-1C4B-93AD-528413BCB5CE}" type="presParOf" srcId="{91191C2C-E93D-9244-9E0C-0257B7996FB5}" destId="{6C9E9623-27DC-084A-A79D-A26DCA36FD14}" srcOrd="0" destOrd="0" presId="urn:microsoft.com/office/officeart/2005/8/layout/hierarchy2"/>
    <dgm:cxn modelId="{9B16E09F-BF45-5E4C-A5E7-4FD6652A299A}" type="presParOf" srcId="{6C9E9623-27DC-084A-A79D-A26DCA36FD14}" destId="{B464D78E-C25C-BE46-8368-FFB26A269F82}" srcOrd="0" destOrd="0" presId="urn:microsoft.com/office/officeart/2005/8/layout/hierarchy2"/>
    <dgm:cxn modelId="{A6AA66AA-8EA7-804D-8D01-E7B8637DA750}" type="presParOf" srcId="{6C9E9623-27DC-084A-A79D-A26DCA36FD14}" destId="{3C0BF5C0-EDB5-834F-B450-CAEF5639F858}" srcOrd="1" destOrd="0" presId="urn:microsoft.com/office/officeart/2005/8/layout/hierarchy2"/>
    <dgm:cxn modelId="{7D50FD7A-0035-1346-AD90-9BFB2547A9BF}" type="presParOf" srcId="{3C0BF5C0-EDB5-834F-B450-CAEF5639F858}" destId="{FCD122EA-8424-974B-9794-B2BE23CED7B5}" srcOrd="0" destOrd="0" presId="urn:microsoft.com/office/officeart/2005/8/layout/hierarchy2"/>
    <dgm:cxn modelId="{43E13E32-E013-2543-B669-3C7572A85501}" type="presParOf" srcId="{FCD122EA-8424-974B-9794-B2BE23CED7B5}" destId="{4440AC49-C35C-5348-B194-B1F0B14DB5F8}" srcOrd="0" destOrd="0" presId="urn:microsoft.com/office/officeart/2005/8/layout/hierarchy2"/>
    <dgm:cxn modelId="{21D5F515-DF3C-8545-B003-F503FA1B5E37}" type="presParOf" srcId="{3C0BF5C0-EDB5-834F-B450-CAEF5639F858}" destId="{057A1A01-E2C0-ED42-844E-E75CEB8D36E0}" srcOrd="1" destOrd="0" presId="urn:microsoft.com/office/officeart/2005/8/layout/hierarchy2"/>
    <dgm:cxn modelId="{0F76DB23-831F-234D-8BF9-04D8586A3A87}" type="presParOf" srcId="{057A1A01-E2C0-ED42-844E-E75CEB8D36E0}" destId="{CF4ADDF6-AF07-F542-8991-F23CC6EFDD50}" srcOrd="0" destOrd="0" presId="urn:microsoft.com/office/officeart/2005/8/layout/hierarchy2"/>
    <dgm:cxn modelId="{EB0C047E-DBDB-7D4A-B0A3-EF1E1AA3F6D0}" type="presParOf" srcId="{057A1A01-E2C0-ED42-844E-E75CEB8D36E0}" destId="{A707B4E5-F968-CE4C-AC73-E8CE810865B7}" srcOrd="1" destOrd="0" presId="urn:microsoft.com/office/officeart/2005/8/layout/hierarchy2"/>
    <dgm:cxn modelId="{CB39F7CA-970C-E04E-B109-A5A5CF1BC4A6}" type="presParOf" srcId="{A707B4E5-F968-CE4C-AC73-E8CE810865B7}" destId="{F9931B73-3371-1144-96CA-EDEE8C9C671B}" srcOrd="0" destOrd="0" presId="urn:microsoft.com/office/officeart/2005/8/layout/hierarchy2"/>
    <dgm:cxn modelId="{B56CC848-B99C-FC45-ACC7-2C3F2470F448}" type="presParOf" srcId="{F9931B73-3371-1144-96CA-EDEE8C9C671B}" destId="{ADD787C5-0532-2143-8DE8-A474901CB743}" srcOrd="0" destOrd="0" presId="urn:microsoft.com/office/officeart/2005/8/layout/hierarchy2"/>
    <dgm:cxn modelId="{314E7B8B-1D35-2E4F-AB1D-4E569029709A}" type="presParOf" srcId="{A707B4E5-F968-CE4C-AC73-E8CE810865B7}" destId="{09EA8918-9CA1-BC4E-A583-EEAA0EB9CC1A}" srcOrd="1" destOrd="0" presId="urn:microsoft.com/office/officeart/2005/8/layout/hierarchy2"/>
    <dgm:cxn modelId="{B630DB40-21C8-0A40-8587-C9CF91D35A02}" type="presParOf" srcId="{09EA8918-9CA1-BC4E-A583-EEAA0EB9CC1A}" destId="{98439063-18A0-7C44-B877-0EA07CEC666C}" srcOrd="0" destOrd="0" presId="urn:microsoft.com/office/officeart/2005/8/layout/hierarchy2"/>
    <dgm:cxn modelId="{FDBDBC56-8036-AC41-9537-1B745DA6861C}" type="presParOf" srcId="{09EA8918-9CA1-BC4E-A583-EEAA0EB9CC1A}" destId="{25CEFE4F-A89C-B944-B750-8CAC16F6D546}" srcOrd="1" destOrd="0" presId="urn:microsoft.com/office/officeart/2005/8/layout/hierarchy2"/>
    <dgm:cxn modelId="{82344FD7-BFC0-354D-B65F-8D839CE6BE6C}" type="presParOf" srcId="{A707B4E5-F968-CE4C-AC73-E8CE810865B7}" destId="{DEEC2FC4-22D8-004F-A1CD-DD8AE37AB9A1}" srcOrd="2" destOrd="0" presId="urn:microsoft.com/office/officeart/2005/8/layout/hierarchy2"/>
    <dgm:cxn modelId="{9A460F8A-68FB-FC42-89E9-A8FFA85D4B61}" type="presParOf" srcId="{DEEC2FC4-22D8-004F-A1CD-DD8AE37AB9A1}" destId="{95E3FEC3-095E-6249-AA5B-F0D06C24DD8C}" srcOrd="0" destOrd="0" presId="urn:microsoft.com/office/officeart/2005/8/layout/hierarchy2"/>
    <dgm:cxn modelId="{F8654379-AED4-4E46-87DC-52FC770A821B}" type="presParOf" srcId="{A707B4E5-F968-CE4C-AC73-E8CE810865B7}" destId="{348BC72F-86AE-CD4C-AF68-14D5CB89BB55}" srcOrd="3" destOrd="0" presId="urn:microsoft.com/office/officeart/2005/8/layout/hierarchy2"/>
    <dgm:cxn modelId="{DE8B2914-F33F-164F-910D-2BDA03E47C43}" type="presParOf" srcId="{348BC72F-86AE-CD4C-AF68-14D5CB89BB55}" destId="{51C018AA-3B3F-AF41-9818-0407B5535998}" srcOrd="0" destOrd="0" presId="urn:microsoft.com/office/officeart/2005/8/layout/hierarchy2"/>
    <dgm:cxn modelId="{F77C1E5F-796A-284E-8269-9E01616F7D1C}" type="presParOf" srcId="{348BC72F-86AE-CD4C-AF68-14D5CB89BB55}" destId="{CD9BA30C-CCEB-7A44-9468-E7A7DC81ECA4}" srcOrd="1" destOrd="0" presId="urn:microsoft.com/office/officeart/2005/8/layout/hierarchy2"/>
    <dgm:cxn modelId="{13CAB709-9276-C54A-ABBF-17FC9778C63E}" type="presParOf" srcId="{CD9BA30C-CCEB-7A44-9468-E7A7DC81ECA4}" destId="{F60FF62A-B646-4C4B-9FB8-BE891B3268F6}" srcOrd="0" destOrd="0" presId="urn:microsoft.com/office/officeart/2005/8/layout/hierarchy2"/>
    <dgm:cxn modelId="{05C878BB-CEB0-9E45-8CA2-9D9E231783FB}" type="presParOf" srcId="{F60FF62A-B646-4C4B-9FB8-BE891B3268F6}" destId="{3B6E8B47-7C69-DD48-A4B8-5C6AB8F232AB}" srcOrd="0" destOrd="0" presId="urn:microsoft.com/office/officeart/2005/8/layout/hierarchy2"/>
    <dgm:cxn modelId="{E1DB86D9-7078-EA4F-9A94-BAE5EF2C6E0F}" type="presParOf" srcId="{CD9BA30C-CCEB-7A44-9468-E7A7DC81ECA4}" destId="{27B45F30-51CE-CB4A-BBBD-AB34E3CD5AE3}" srcOrd="1" destOrd="0" presId="urn:microsoft.com/office/officeart/2005/8/layout/hierarchy2"/>
    <dgm:cxn modelId="{BF97300B-8BCE-E449-9C4D-474B4D769BD1}" type="presParOf" srcId="{27B45F30-51CE-CB4A-BBBD-AB34E3CD5AE3}" destId="{944422FE-90F4-0042-AD05-4AF31E2A4A80}" srcOrd="0" destOrd="0" presId="urn:microsoft.com/office/officeart/2005/8/layout/hierarchy2"/>
    <dgm:cxn modelId="{3E1864DC-492D-9A4A-B2FA-E28B32FA6EBC}" type="presParOf" srcId="{27B45F30-51CE-CB4A-BBBD-AB34E3CD5AE3}" destId="{EC40E80B-A726-FD42-BDCB-DAA0FFCD22DA}" srcOrd="1" destOrd="0" presId="urn:microsoft.com/office/officeart/2005/8/layout/hierarchy2"/>
    <dgm:cxn modelId="{696FB4D5-FE85-8A40-98BE-C327C6612164}" type="presParOf" srcId="{CD9BA30C-CCEB-7A44-9468-E7A7DC81ECA4}" destId="{3638C2ED-E696-2348-9F43-2A54C9B1617F}" srcOrd="2" destOrd="0" presId="urn:microsoft.com/office/officeart/2005/8/layout/hierarchy2"/>
    <dgm:cxn modelId="{BB73E151-BFDA-2F4B-B4F4-5F5604EBFBC6}" type="presParOf" srcId="{3638C2ED-E696-2348-9F43-2A54C9B1617F}" destId="{08D0A9F0-38EF-754F-A7D3-F1DC96560D9E}" srcOrd="0" destOrd="0" presId="urn:microsoft.com/office/officeart/2005/8/layout/hierarchy2"/>
    <dgm:cxn modelId="{B5952298-A8BA-6445-B72F-6552E56EEFAE}" type="presParOf" srcId="{CD9BA30C-CCEB-7A44-9468-E7A7DC81ECA4}" destId="{4AC2150D-7DED-E44A-BB79-5EA697041948}" srcOrd="3" destOrd="0" presId="urn:microsoft.com/office/officeart/2005/8/layout/hierarchy2"/>
    <dgm:cxn modelId="{EBA07F44-D33C-DA42-94FC-48C265BD19D0}" type="presParOf" srcId="{4AC2150D-7DED-E44A-BB79-5EA697041948}" destId="{09C62C4B-044D-2141-9625-05CB9422F6D4}" srcOrd="0" destOrd="0" presId="urn:microsoft.com/office/officeart/2005/8/layout/hierarchy2"/>
    <dgm:cxn modelId="{CF8DC945-ECED-894B-887C-D8B351845A5A}" type="presParOf" srcId="{4AC2150D-7DED-E44A-BB79-5EA697041948}" destId="{1EA4E028-EE16-7646-A2B0-B00D441BFF8B}" srcOrd="1" destOrd="0" presId="urn:microsoft.com/office/officeart/2005/8/layout/hierarchy2"/>
    <dgm:cxn modelId="{7B49D604-33FF-794D-83CB-5F9F86059233}" type="presParOf" srcId="{A707B4E5-F968-CE4C-AC73-E8CE810865B7}" destId="{5BC2BCF7-5E9B-BA4C-968C-647421B7C225}" srcOrd="4" destOrd="0" presId="urn:microsoft.com/office/officeart/2005/8/layout/hierarchy2"/>
    <dgm:cxn modelId="{BC0511A9-44B3-EE43-B399-A8E6CDEA0C84}" type="presParOf" srcId="{5BC2BCF7-5E9B-BA4C-968C-647421B7C225}" destId="{4CE2C1A5-F3AD-0247-9EC5-B3B7EB24F95E}" srcOrd="0" destOrd="0" presId="urn:microsoft.com/office/officeart/2005/8/layout/hierarchy2"/>
    <dgm:cxn modelId="{13F70AA2-C781-B144-9598-C7607A3A3072}" type="presParOf" srcId="{A707B4E5-F968-CE4C-AC73-E8CE810865B7}" destId="{0B26482C-41CC-E840-B9D5-0F762D3222B3}" srcOrd="5" destOrd="0" presId="urn:microsoft.com/office/officeart/2005/8/layout/hierarchy2"/>
    <dgm:cxn modelId="{0212DAA2-628E-F04A-952F-621FFC14D5BF}" type="presParOf" srcId="{0B26482C-41CC-E840-B9D5-0F762D3222B3}" destId="{6803A7A9-1922-264A-ABE3-3A4371AFBD70}" srcOrd="0" destOrd="0" presId="urn:microsoft.com/office/officeart/2005/8/layout/hierarchy2"/>
    <dgm:cxn modelId="{66EF3273-BDB2-4548-9A82-5020C54F27A0}" type="presParOf" srcId="{0B26482C-41CC-E840-B9D5-0F762D3222B3}" destId="{0C90C344-E0C4-CC4D-94F6-88E2DB1866FD}" srcOrd="1" destOrd="0" presId="urn:microsoft.com/office/officeart/2005/8/layout/hierarchy2"/>
    <dgm:cxn modelId="{B811BFC7-728B-334E-97FF-DC1902617F04}" type="presParOf" srcId="{3C0BF5C0-EDB5-834F-B450-CAEF5639F858}" destId="{67ADF131-5AFC-474A-9AD0-C41921B85073}" srcOrd="2" destOrd="0" presId="urn:microsoft.com/office/officeart/2005/8/layout/hierarchy2"/>
    <dgm:cxn modelId="{EF98933E-C403-1C42-826C-536CACC50BE0}" type="presParOf" srcId="{67ADF131-5AFC-474A-9AD0-C41921B85073}" destId="{6F4B73F5-D980-6343-B003-60E196E80C0F}" srcOrd="0" destOrd="0" presId="urn:microsoft.com/office/officeart/2005/8/layout/hierarchy2"/>
    <dgm:cxn modelId="{9D24A8EF-5059-0E42-AD53-47EFD854D349}" type="presParOf" srcId="{3C0BF5C0-EDB5-834F-B450-CAEF5639F858}" destId="{527DBE93-01F3-BF4B-9825-AA60F1C58559}" srcOrd="3" destOrd="0" presId="urn:microsoft.com/office/officeart/2005/8/layout/hierarchy2"/>
    <dgm:cxn modelId="{8EE96161-12F8-7D48-8B8B-CF29DEDCF155}" type="presParOf" srcId="{527DBE93-01F3-BF4B-9825-AA60F1C58559}" destId="{AA976E6B-9B50-C34D-A36D-1CFD1E0CF290}" srcOrd="0" destOrd="0" presId="urn:microsoft.com/office/officeart/2005/8/layout/hierarchy2"/>
    <dgm:cxn modelId="{148E7FFC-B058-7B45-9CAA-67E37C847070}" type="presParOf" srcId="{527DBE93-01F3-BF4B-9825-AA60F1C58559}" destId="{D6FB814F-F87B-C84C-A7DE-B03A5D257F38}" srcOrd="1" destOrd="0" presId="urn:microsoft.com/office/officeart/2005/8/layout/hierarchy2"/>
    <dgm:cxn modelId="{FCB3C43A-057E-2946-9C01-844F631E4746}" type="presParOf" srcId="{D6FB814F-F87B-C84C-A7DE-B03A5D257F38}" destId="{58A7D38C-DA77-464F-9A25-5A9FFA61B319}" srcOrd="0" destOrd="0" presId="urn:microsoft.com/office/officeart/2005/8/layout/hierarchy2"/>
    <dgm:cxn modelId="{BA537DF2-B50E-5E4C-93A3-8E4C3EF82626}" type="presParOf" srcId="{58A7D38C-DA77-464F-9A25-5A9FFA61B319}" destId="{19AEF335-632A-DB49-AD83-98E8CE1A5D28}" srcOrd="0" destOrd="0" presId="urn:microsoft.com/office/officeart/2005/8/layout/hierarchy2"/>
    <dgm:cxn modelId="{502BF0FF-C833-7148-809A-5FE1BDBDE62D}" type="presParOf" srcId="{D6FB814F-F87B-C84C-A7DE-B03A5D257F38}" destId="{85AA4A39-C905-5345-A952-049AD33F8EFE}" srcOrd="1" destOrd="0" presId="urn:microsoft.com/office/officeart/2005/8/layout/hierarchy2"/>
    <dgm:cxn modelId="{1093287D-C7AD-C84E-842D-B7A7FD9A5AE9}" type="presParOf" srcId="{85AA4A39-C905-5345-A952-049AD33F8EFE}" destId="{4D6B494E-EDB8-C54E-ACA8-2F989533A981}" srcOrd="0" destOrd="0" presId="urn:microsoft.com/office/officeart/2005/8/layout/hierarchy2"/>
    <dgm:cxn modelId="{6893DE8C-6B35-414B-A588-1C54F87DE300}" type="presParOf" srcId="{85AA4A39-C905-5345-A952-049AD33F8EFE}" destId="{EC9249C6-F398-3B46-9A7B-16D33FB7D043}" srcOrd="1" destOrd="0" presId="urn:microsoft.com/office/officeart/2005/8/layout/hierarchy2"/>
    <dgm:cxn modelId="{06BD5938-674A-A44F-AA90-898C4319B924}" type="presParOf" srcId="{D6FB814F-F87B-C84C-A7DE-B03A5D257F38}" destId="{3C297FDB-ABA5-374F-B9FE-397C5C53BB97}" srcOrd="2" destOrd="0" presId="urn:microsoft.com/office/officeart/2005/8/layout/hierarchy2"/>
    <dgm:cxn modelId="{F4CB2210-B2F0-1C45-B1AE-1402C5E8AF2A}" type="presParOf" srcId="{3C297FDB-ABA5-374F-B9FE-397C5C53BB97}" destId="{C39235B5-BA5C-7C4B-B891-BDD2C100BDD6}" srcOrd="0" destOrd="0" presId="urn:microsoft.com/office/officeart/2005/8/layout/hierarchy2"/>
    <dgm:cxn modelId="{68D2D760-B4C7-E244-AC4E-CF05AEEC3E6B}" type="presParOf" srcId="{D6FB814F-F87B-C84C-A7DE-B03A5D257F38}" destId="{207A79CB-6C97-3348-BB25-104225B64216}" srcOrd="3" destOrd="0" presId="urn:microsoft.com/office/officeart/2005/8/layout/hierarchy2"/>
    <dgm:cxn modelId="{9DF4AE05-E609-6D42-9E74-C388EB1D2C1E}" type="presParOf" srcId="{207A79CB-6C97-3348-BB25-104225B64216}" destId="{2DE2EB70-CE8A-CB49-B764-2644B65076F5}" srcOrd="0" destOrd="0" presId="urn:microsoft.com/office/officeart/2005/8/layout/hierarchy2"/>
    <dgm:cxn modelId="{0EBE8FB9-8B14-6F41-865D-4B4D929A61C8}" type="presParOf" srcId="{207A79CB-6C97-3348-BB25-104225B64216}" destId="{30CF1FB1-D8D3-454D-88A1-736C6C717A40}" srcOrd="1" destOrd="0" presId="urn:microsoft.com/office/officeart/2005/8/layout/hierarchy2"/>
    <dgm:cxn modelId="{4E269DC1-BA31-4D4E-A459-58DDA9D03466}" type="presParOf" srcId="{3C0BF5C0-EDB5-834F-B450-CAEF5639F858}" destId="{BAE1A0B4-B265-A746-8AE2-869DD42BCD40}" srcOrd="4" destOrd="0" presId="urn:microsoft.com/office/officeart/2005/8/layout/hierarchy2"/>
    <dgm:cxn modelId="{8F3188E4-35B7-5540-8DBE-FF4309B342A3}" type="presParOf" srcId="{BAE1A0B4-B265-A746-8AE2-869DD42BCD40}" destId="{95BF84B7-838C-FE41-9F08-81F21B349414}" srcOrd="0" destOrd="0" presId="urn:microsoft.com/office/officeart/2005/8/layout/hierarchy2"/>
    <dgm:cxn modelId="{B0ED53A6-894E-D346-BF1E-DBD114151C4E}" type="presParOf" srcId="{3C0BF5C0-EDB5-834F-B450-CAEF5639F858}" destId="{A22CFAE4-CB2E-D942-A1CD-854BBDEB5B61}" srcOrd="5" destOrd="0" presId="urn:microsoft.com/office/officeart/2005/8/layout/hierarchy2"/>
    <dgm:cxn modelId="{F62DFD87-599A-EC43-806E-A94815F3EFF6}" type="presParOf" srcId="{A22CFAE4-CB2E-D942-A1CD-854BBDEB5B61}" destId="{3BFEC1F0-E751-4940-B3F8-9D5ADF74AD2A}" srcOrd="0" destOrd="0" presId="urn:microsoft.com/office/officeart/2005/8/layout/hierarchy2"/>
    <dgm:cxn modelId="{BA2F7C78-9771-1045-9364-5874706E2CBA}" type="presParOf" srcId="{A22CFAE4-CB2E-D942-A1CD-854BBDEB5B61}" destId="{67CAC8DA-4638-0E4E-A22D-3DD3D8AE4F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CEE05-1308-6C49-A95C-C683E8CB8CA1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1</a:t>
          </a:r>
        </a:p>
      </dsp:txBody>
      <dsp:txXfrm rot="-5400000">
        <a:off x="1" y="339270"/>
        <a:ext cx="675222" cy="289381"/>
      </dsp:txXfrm>
    </dsp:sp>
    <dsp:sp modelId="{3F85A25A-FF78-DE46-A11F-6BBF8FEE3114}">
      <dsp:nvSpPr>
        <dsp:cNvPr id="0" name=""/>
        <dsp:cNvSpPr/>
      </dsp:nvSpPr>
      <dsp:spPr>
        <a:xfrm rot="5400000">
          <a:off x="5572999" y="-4896117"/>
          <a:ext cx="626992" cy="10422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 err="1"/>
            <a:t>Database</a:t>
          </a:r>
          <a:r>
            <a:rPr lang="hu-HU" sz="2500" kern="1200" dirty="0"/>
            <a:t> </a:t>
          </a:r>
          <a:r>
            <a:rPr lang="hu-HU" sz="2500" kern="1200" dirty="0" err="1"/>
            <a:t>on</a:t>
          </a:r>
          <a:r>
            <a:rPr lang="hu-HU" sz="2500" kern="1200" dirty="0"/>
            <a:t> 4000 </a:t>
          </a:r>
          <a:r>
            <a:rPr lang="hu-HU" sz="2500" kern="1200" dirty="0" err="1"/>
            <a:t>individuals</a:t>
          </a:r>
          <a:r>
            <a:rPr lang="hu-HU" sz="2500" kern="1200" dirty="0"/>
            <a:t>' 3000 </a:t>
          </a:r>
          <a:r>
            <a:rPr lang="hu-HU" sz="2500" kern="1200" dirty="0" err="1"/>
            <a:t>SNPs</a:t>
          </a:r>
          <a:r>
            <a:rPr lang="hu-HU" sz="2500" kern="1200" dirty="0"/>
            <a:t> </a:t>
          </a:r>
          <a:r>
            <a:rPr lang="hu-HU" sz="2500" kern="1200" dirty="0" err="1"/>
            <a:t>with</a:t>
          </a:r>
          <a:r>
            <a:rPr lang="hu-HU" sz="2500" kern="1200" dirty="0"/>
            <a:t> 15 </a:t>
          </a:r>
          <a:r>
            <a:rPr lang="hu-HU" sz="2500" kern="1200" dirty="0" err="1"/>
            <a:t>significant</a:t>
          </a:r>
          <a:r>
            <a:rPr lang="hu-HU" sz="2500" kern="1200" dirty="0"/>
            <a:t> </a:t>
          </a:r>
          <a:r>
            <a:rPr lang="hu-HU" sz="2500" kern="1200" dirty="0" err="1"/>
            <a:t>interactions</a:t>
          </a:r>
          <a:endParaRPr lang="hu-HU" sz="2500" kern="1200" dirty="0"/>
        </a:p>
      </dsp:txBody>
      <dsp:txXfrm rot="-5400000">
        <a:off x="675223" y="32266"/>
        <a:ext cx="10391938" cy="565778"/>
      </dsp:txXfrm>
    </dsp:sp>
    <dsp:sp modelId="{86744237-07A3-4C4C-9A0F-CBA0031DBAB7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2</a:t>
          </a:r>
        </a:p>
      </dsp:txBody>
      <dsp:txXfrm rot="-5400000">
        <a:off x="1" y="1185123"/>
        <a:ext cx="675222" cy="289381"/>
      </dsp:txXfrm>
    </dsp:sp>
    <dsp:sp modelId="{14BED26D-82CC-5848-B083-5E6D92F4D2C6}">
      <dsp:nvSpPr>
        <dsp:cNvPr id="0" name=""/>
        <dsp:cNvSpPr/>
      </dsp:nvSpPr>
      <dsp:spPr>
        <a:xfrm rot="5400000">
          <a:off x="5572999" y="-4050263"/>
          <a:ext cx="626992" cy="10422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/>
            <a:t>Grouping SNPs into LD-blocks</a:t>
          </a:r>
        </a:p>
      </dsp:txBody>
      <dsp:txXfrm rot="-5400000">
        <a:off x="675223" y="878120"/>
        <a:ext cx="10391938" cy="565778"/>
      </dsp:txXfrm>
    </dsp:sp>
    <dsp:sp modelId="{2458E6DE-724A-9243-B400-6F5A229140FB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3</a:t>
          </a:r>
        </a:p>
      </dsp:txBody>
      <dsp:txXfrm rot="-5400000">
        <a:off x="1" y="2030977"/>
        <a:ext cx="675222" cy="289381"/>
      </dsp:txXfrm>
    </dsp:sp>
    <dsp:sp modelId="{2527768F-A618-7447-A2A4-AF0235EDF2A0}">
      <dsp:nvSpPr>
        <dsp:cNvPr id="0" name=""/>
        <dsp:cNvSpPr/>
      </dsp:nvSpPr>
      <dsp:spPr>
        <a:xfrm rot="5400000">
          <a:off x="5572999" y="-3204409"/>
          <a:ext cx="626992" cy="10422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/>
            <a:t>Representative vectors for each block</a:t>
          </a:r>
        </a:p>
      </dsp:txBody>
      <dsp:txXfrm rot="-5400000">
        <a:off x="675223" y="1723974"/>
        <a:ext cx="10391938" cy="565778"/>
      </dsp:txXfrm>
    </dsp:sp>
    <dsp:sp modelId="{D2AD12AE-CEB0-7F4D-A0A9-843B14D83EEC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4</a:t>
          </a:r>
        </a:p>
      </dsp:txBody>
      <dsp:txXfrm rot="-5400000">
        <a:off x="1" y="2876831"/>
        <a:ext cx="675222" cy="289381"/>
      </dsp:txXfrm>
    </dsp:sp>
    <dsp:sp modelId="{62DFEE67-7AA7-3A43-BA66-794F137965A8}">
      <dsp:nvSpPr>
        <dsp:cNvPr id="0" name=""/>
        <dsp:cNvSpPr/>
      </dsp:nvSpPr>
      <dsp:spPr>
        <a:xfrm rot="5400000">
          <a:off x="5572999" y="-2358555"/>
          <a:ext cx="626992" cy="10422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 err="1"/>
            <a:t>Block-level</a:t>
          </a:r>
          <a:r>
            <a:rPr lang="hu-HU" sz="2500" kern="1200" dirty="0"/>
            <a:t> </a:t>
          </a:r>
          <a:r>
            <a:rPr lang="hu-HU" sz="2500" kern="1200" dirty="0" err="1"/>
            <a:t>interactions</a:t>
          </a:r>
          <a:r>
            <a:rPr lang="hu-HU" sz="2500" kern="1200" dirty="0"/>
            <a:t> </a:t>
          </a:r>
          <a:r>
            <a:rPr lang="hu-HU" sz="2500" kern="1200" dirty="0" err="1"/>
            <a:t>with</a:t>
          </a:r>
          <a:r>
            <a:rPr lang="hu-HU" sz="2500" kern="1200" dirty="0"/>
            <a:t> </a:t>
          </a:r>
          <a:r>
            <a:rPr lang="hu-HU" sz="2500" kern="1200" dirty="0" err="1"/>
            <a:t>representatives</a:t>
          </a:r>
          <a:endParaRPr lang="hu-HU" sz="2500" kern="1200" dirty="0"/>
        </a:p>
      </dsp:txBody>
      <dsp:txXfrm rot="-5400000">
        <a:off x="675223" y="2569828"/>
        <a:ext cx="10391938" cy="565778"/>
      </dsp:txXfrm>
    </dsp:sp>
    <dsp:sp modelId="{16B507AC-F00D-E049-B7C1-40FD40A3E627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5</a:t>
          </a:r>
        </a:p>
      </dsp:txBody>
      <dsp:txXfrm rot="-5400000">
        <a:off x="1" y="3722685"/>
        <a:ext cx="675222" cy="289381"/>
      </dsp:txXfrm>
    </dsp:sp>
    <dsp:sp modelId="{798E4E4B-5919-414A-8F51-6168B51109E9}">
      <dsp:nvSpPr>
        <dsp:cNvPr id="0" name=""/>
        <dsp:cNvSpPr/>
      </dsp:nvSpPr>
      <dsp:spPr>
        <a:xfrm rot="5400000">
          <a:off x="5572999" y="-1512701"/>
          <a:ext cx="626992" cy="10422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SNP-</a:t>
          </a:r>
          <a:r>
            <a:rPr lang="hu-HU" sz="2500" kern="1200" dirty="0" err="1"/>
            <a:t>level</a:t>
          </a:r>
          <a:r>
            <a:rPr lang="hu-HU" sz="2500" kern="1200" dirty="0"/>
            <a:t> </a:t>
          </a:r>
          <a:r>
            <a:rPr lang="hu-HU" sz="2500" kern="1200" dirty="0" err="1"/>
            <a:t>interactions</a:t>
          </a:r>
          <a:endParaRPr lang="hu-HU" sz="2500" kern="1200" dirty="0"/>
        </a:p>
      </dsp:txBody>
      <dsp:txXfrm rot="-5400000">
        <a:off x="675223" y="3415682"/>
        <a:ext cx="10391938" cy="565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4D78E-C25C-BE46-8368-FFB26A269F82}">
      <dsp:nvSpPr>
        <dsp:cNvPr id="0" name=""/>
        <dsp:cNvSpPr/>
      </dsp:nvSpPr>
      <dsp:spPr>
        <a:xfrm>
          <a:off x="65486" y="2008744"/>
          <a:ext cx="1269754" cy="634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All</a:t>
          </a:r>
          <a:r>
            <a:rPr lang="hu-HU" sz="2000" kern="1200" dirty="0"/>
            <a:t> </a:t>
          </a:r>
          <a:r>
            <a:rPr lang="hu-HU" sz="2000" kern="1200" dirty="0" err="1"/>
            <a:t>samples</a:t>
          </a:r>
          <a:endParaRPr lang="hu-HU" sz="2000" kern="1200" dirty="0"/>
        </a:p>
      </dsp:txBody>
      <dsp:txXfrm>
        <a:off x="84081" y="2027339"/>
        <a:ext cx="1232564" cy="597687"/>
      </dsp:txXfrm>
    </dsp:sp>
    <dsp:sp modelId="{FCD122EA-8424-974B-9794-B2BE23CED7B5}">
      <dsp:nvSpPr>
        <dsp:cNvPr id="0" name=""/>
        <dsp:cNvSpPr/>
      </dsp:nvSpPr>
      <dsp:spPr>
        <a:xfrm rot="17500715">
          <a:off x="901722" y="1672770"/>
          <a:ext cx="137493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374938" y="145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554818" y="1652964"/>
        <a:ext cx="68746" cy="68746"/>
      </dsp:txXfrm>
    </dsp:sp>
    <dsp:sp modelId="{CF4ADDF6-AF07-F542-8991-F23CC6EFDD50}">
      <dsp:nvSpPr>
        <dsp:cNvPr id="0" name=""/>
        <dsp:cNvSpPr/>
      </dsp:nvSpPr>
      <dsp:spPr>
        <a:xfrm>
          <a:off x="1843142" y="731054"/>
          <a:ext cx="1269754" cy="6348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A=1</a:t>
          </a:r>
        </a:p>
      </dsp:txBody>
      <dsp:txXfrm>
        <a:off x="1861737" y="749649"/>
        <a:ext cx="1232564" cy="597687"/>
      </dsp:txXfrm>
    </dsp:sp>
    <dsp:sp modelId="{F9931B73-3371-1144-96CA-EDEE8C9C671B}">
      <dsp:nvSpPr>
        <dsp:cNvPr id="0" name=""/>
        <dsp:cNvSpPr/>
      </dsp:nvSpPr>
      <dsp:spPr>
        <a:xfrm rot="18289469">
          <a:off x="2922150" y="668870"/>
          <a:ext cx="889394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889394" y="1456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4613" y="661203"/>
        <a:ext cx="44469" cy="44469"/>
      </dsp:txXfrm>
    </dsp:sp>
    <dsp:sp modelId="{98439063-18A0-7C44-B877-0EA07CEC666C}">
      <dsp:nvSpPr>
        <dsp:cNvPr id="0" name=""/>
        <dsp:cNvSpPr/>
      </dsp:nvSpPr>
      <dsp:spPr>
        <a:xfrm>
          <a:off x="3620798" y="945"/>
          <a:ext cx="1519197" cy="6348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B</a:t>
          </a:r>
          <a:r>
            <a:rPr lang="hu-HU" sz="2000" kern="1200" dirty="0"/>
            <a:t>=1</a:t>
          </a:r>
        </a:p>
      </dsp:txBody>
      <dsp:txXfrm>
        <a:off x="3639393" y="19540"/>
        <a:ext cx="1482007" cy="597687"/>
      </dsp:txXfrm>
    </dsp:sp>
    <dsp:sp modelId="{DEEC2FC4-22D8-004F-A1CD-DD8AE37AB9A1}">
      <dsp:nvSpPr>
        <dsp:cNvPr id="0" name=""/>
        <dsp:cNvSpPr/>
      </dsp:nvSpPr>
      <dsp:spPr>
        <a:xfrm>
          <a:off x="3112897" y="1033925"/>
          <a:ext cx="50790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07901" y="1456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54150" y="1035795"/>
        <a:ext cx="25395" cy="25395"/>
      </dsp:txXfrm>
    </dsp:sp>
    <dsp:sp modelId="{51C018AA-3B3F-AF41-9818-0407B5535998}">
      <dsp:nvSpPr>
        <dsp:cNvPr id="0" name=""/>
        <dsp:cNvSpPr/>
      </dsp:nvSpPr>
      <dsp:spPr>
        <a:xfrm>
          <a:off x="3620798" y="731054"/>
          <a:ext cx="1521356" cy="6348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B</a:t>
          </a:r>
          <a:r>
            <a:rPr lang="hu-HU" sz="2000" kern="1200" dirty="0"/>
            <a:t> ∈ {2, 3, 4}</a:t>
          </a:r>
        </a:p>
      </dsp:txBody>
      <dsp:txXfrm>
        <a:off x="3639393" y="749649"/>
        <a:ext cx="1484166" cy="597687"/>
      </dsp:txXfrm>
    </dsp:sp>
    <dsp:sp modelId="{F60FF62A-B646-4C4B-9FB8-BE891B3268F6}">
      <dsp:nvSpPr>
        <dsp:cNvPr id="0" name=""/>
        <dsp:cNvSpPr/>
      </dsp:nvSpPr>
      <dsp:spPr>
        <a:xfrm rot="19457599">
          <a:off x="5083364" y="851397"/>
          <a:ext cx="6254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625482" y="1456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380469" y="850328"/>
        <a:ext cx="31274" cy="31274"/>
      </dsp:txXfrm>
    </dsp:sp>
    <dsp:sp modelId="{944422FE-90F4-0042-AD05-4AF31E2A4A80}">
      <dsp:nvSpPr>
        <dsp:cNvPr id="0" name=""/>
        <dsp:cNvSpPr/>
      </dsp:nvSpPr>
      <dsp:spPr>
        <a:xfrm>
          <a:off x="5650056" y="366000"/>
          <a:ext cx="1269754" cy="6348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C=0</a:t>
          </a:r>
        </a:p>
      </dsp:txBody>
      <dsp:txXfrm>
        <a:off x="5668651" y="384595"/>
        <a:ext cx="1232564" cy="597687"/>
      </dsp:txXfrm>
    </dsp:sp>
    <dsp:sp modelId="{3638C2ED-E696-2348-9F43-2A54C9B1617F}">
      <dsp:nvSpPr>
        <dsp:cNvPr id="0" name=""/>
        <dsp:cNvSpPr/>
      </dsp:nvSpPr>
      <dsp:spPr>
        <a:xfrm rot="2142401">
          <a:off x="5083364" y="1216452"/>
          <a:ext cx="6254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625482" y="1456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380469" y="1215383"/>
        <a:ext cx="31274" cy="31274"/>
      </dsp:txXfrm>
    </dsp:sp>
    <dsp:sp modelId="{09C62C4B-044D-2141-9625-05CB9422F6D4}">
      <dsp:nvSpPr>
        <dsp:cNvPr id="0" name=""/>
        <dsp:cNvSpPr/>
      </dsp:nvSpPr>
      <dsp:spPr>
        <a:xfrm>
          <a:off x="5650056" y="1096108"/>
          <a:ext cx="1269754" cy="6348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C=1</a:t>
          </a:r>
        </a:p>
      </dsp:txBody>
      <dsp:txXfrm>
        <a:off x="5668651" y="1114703"/>
        <a:ext cx="1232564" cy="597687"/>
      </dsp:txXfrm>
    </dsp:sp>
    <dsp:sp modelId="{5BC2BCF7-5E9B-BA4C-968C-647421B7C225}">
      <dsp:nvSpPr>
        <dsp:cNvPr id="0" name=""/>
        <dsp:cNvSpPr/>
      </dsp:nvSpPr>
      <dsp:spPr>
        <a:xfrm rot="3310531">
          <a:off x="2922150" y="1398979"/>
          <a:ext cx="889394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889394" y="1456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4613" y="1391312"/>
        <a:ext cx="44469" cy="44469"/>
      </dsp:txXfrm>
    </dsp:sp>
    <dsp:sp modelId="{6803A7A9-1922-264A-ABE3-3A4371AFBD70}">
      <dsp:nvSpPr>
        <dsp:cNvPr id="0" name=""/>
        <dsp:cNvSpPr/>
      </dsp:nvSpPr>
      <dsp:spPr>
        <a:xfrm>
          <a:off x="3620798" y="1461163"/>
          <a:ext cx="1519197" cy="6348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B</a:t>
          </a:r>
          <a:r>
            <a:rPr lang="hu-HU" sz="2000" kern="1200" dirty="0"/>
            <a:t> =5</a:t>
          </a:r>
        </a:p>
      </dsp:txBody>
      <dsp:txXfrm>
        <a:off x="3639393" y="1479758"/>
        <a:ext cx="1482007" cy="597687"/>
      </dsp:txXfrm>
    </dsp:sp>
    <dsp:sp modelId="{67ADF131-5AFC-474A-9AD0-C41921B85073}">
      <dsp:nvSpPr>
        <dsp:cNvPr id="0" name=""/>
        <dsp:cNvSpPr/>
      </dsp:nvSpPr>
      <dsp:spPr>
        <a:xfrm rot="2829178">
          <a:off x="1215758" y="2585406"/>
          <a:ext cx="746866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46866" y="145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570520" y="2581302"/>
        <a:ext cx="37343" cy="37343"/>
      </dsp:txXfrm>
    </dsp:sp>
    <dsp:sp modelId="{AA976E6B-9B50-C34D-A36D-1CFD1E0CF290}">
      <dsp:nvSpPr>
        <dsp:cNvPr id="0" name=""/>
        <dsp:cNvSpPr/>
      </dsp:nvSpPr>
      <dsp:spPr>
        <a:xfrm>
          <a:off x="1843142" y="2556326"/>
          <a:ext cx="1269754" cy="6348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A=2</a:t>
          </a:r>
        </a:p>
      </dsp:txBody>
      <dsp:txXfrm>
        <a:off x="1861737" y="2574921"/>
        <a:ext cx="1232564" cy="597687"/>
      </dsp:txXfrm>
    </dsp:sp>
    <dsp:sp modelId="{58A7D38C-DA77-464F-9A25-5A9FFA61B319}">
      <dsp:nvSpPr>
        <dsp:cNvPr id="0" name=""/>
        <dsp:cNvSpPr/>
      </dsp:nvSpPr>
      <dsp:spPr>
        <a:xfrm rot="19588861">
          <a:off x="3061169" y="2687427"/>
          <a:ext cx="62211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622111" y="1456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56672" y="2686442"/>
        <a:ext cx="31105" cy="31105"/>
      </dsp:txXfrm>
    </dsp:sp>
    <dsp:sp modelId="{4D6B494E-EDB8-C54E-ACA8-2F989533A981}">
      <dsp:nvSpPr>
        <dsp:cNvPr id="0" name=""/>
        <dsp:cNvSpPr/>
      </dsp:nvSpPr>
      <dsp:spPr>
        <a:xfrm>
          <a:off x="3631553" y="2212787"/>
          <a:ext cx="1519197" cy="6348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C=0</a:t>
          </a:r>
        </a:p>
      </dsp:txBody>
      <dsp:txXfrm>
        <a:off x="3650148" y="2231382"/>
        <a:ext cx="1482007" cy="597687"/>
      </dsp:txXfrm>
    </dsp:sp>
    <dsp:sp modelId="{3C297FDB-ABA5-374F-B9FE-397C5C53BB97}">
      <dsp:nvSpPr>
        <dsp:cNvPr id="0" name=""/>
        <dsp:cNvSpPr/>
      </dsp:nvSpPr>
      <dsp:spPr>
        <a:xfrm rot="2142401">
          <a:off x="3054106" y="3041724"/>
          <a:ext cx="6254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625482" y="1456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51211" y="3040655"/>
        <a:ext cx="31274" cy="31274"/>
      </dsp:txXfrm>
    </dsp:sp>
    <dsp:sp modelId="{2DE2EB70-CE8A-CB49-B764-2644B65076F5}">
      <dsp:nvSpPr>
        <dsp:cNvPr id="0" name=""/>
        <dsp:cNvSpPr/>
      </dsp:nvSpPr>
      <dsp:spPr>
        <a:xfrm>
          <a:off x="3620798" y="2921380"/>
          <a:ext cx="1519197" cy="6348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C=1</a:t>
          </a:r>
        </a:p>
      </dsp:txBody>
      <dsp:txXfrm>
        <a:off x="3639393" y="2939975"/>
        <a:ext cx="1482007" cy="597687"/>
      </dsp:txXfrm>
    </dsp:sp>
    <dsp:sp modelId="{BAE1A0B4-B265-A746-8AE2-869DD42BCD40}">
      <dsp:nvSpPr>
        <dsp:cNvPr id="0" name=""/>
        <dsp:cNvSpPr/>
      </dsp:nvSpPr>
      <dsp:spPr>
        <a:xfrm rot="4075255">
          <a:off x="904657" y="2950933"/>
          <a:ext cx="1379824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379824" y="145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560073" y="2931005"/>
        <a:ext cx="68991" cy="68991"/>
      </dsp:txXfrm>
    </dsp:sp>
    <dsp:sp modelId="{3BFEC1F0-E751-4940-B3F8-9D5ADF74AD2A}">
      <dsp:nvSpPr>
        <dsp:cNvPr id="0" name=""/>
        <dsp:cNvSpPr/>
      </dsp:nvSpPr>
      <dsp:spPr>
        <a:xfrm>
          <a:off x="1853897" y="3287380"/>
          <a:ext cx="1269754" cy="6348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A=3</a:t>
          </a:r>
        </a:p>
      </dsp:txBody>
      <dsp:txXfrm>
        <a:off x="1872492" y="3305975"/>
        <a:ext cx="1232564" cy="597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C27E-5248-3148-8C1B-50DDB64028D7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1F8AD-7F42-A248-9C73-9D93022CBA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39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1F8AD-7F42-A248-9C73-9D93022CBA6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89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1F8AD-7F42-A248-9C73-9D93022CBA6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89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9591DF-2839-6519-7025-971F93D1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1D386FF-6AEE-053D-6A05-245388A3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640B9D-8A4D-78D8-F61F-80AB7C60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2EBE-A89A-1044-B263-75ACE2362D5B}" type="datetime1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A4A940-59FF-F1BC-F27E-A6BFC737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863B82-5054-7531-C71C-BF30D182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51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B24039-58B6-7AB5-122E-07CD6841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53340A0-8626-B958-F534-49704955F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396697-8908-4AF2-6D9B-3E26DC1F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A698-AFA5-E349-9115-A2F8978BC784}" type="datetime1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A8DECB-04CF-EF1C-C5EE-52E5105D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96C02D-B69F-66D4-17B4-844817FB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07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E8745DB-1C06-688D-D7C3-DC11FE547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2B8744-435D-6926-9086-3A41A148B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9C120B-D676-0470-2340-723B2370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C21-8CC4-FF4D-80A8-24D21FFDB6B6}" type="datetime1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9641B9-D07A-D1FD-1C00-B8A70CFB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D76E1C-0C99-8BB3-950F-1D779C98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94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642194-82DA-E3EE-AD20-D2D3B4EC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BF8D4B-86A7-295D-EB04-D69A33DD5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26CACC-6ACA-DB6F-646F-572AFA4E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B89E-36A8-AB44-AEEB-91C54842237D}" type="datetime1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D10E7F-EFF1-D5A5-2BE0-3179150D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C2FE78-58A9-5EC0-429B-C45D1172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83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683516-D121-DA9D-51BA-6A9D3A70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1322EB-C084-D045-0E9E-0F00A38E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E524CB-2EF4-9D54-1C21-95F43CA8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EBB5-8720-F741-A618-A3DD94642769}" type="datetime1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C05133-F2C6-B158-E289-52741E6A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2ABAC0-A294-48C3-C3DC-8A04358C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58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BAC437-4CB0-349A-8A55-54163298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E2F9C3-3EE2-6DC1-A457-7267E6BFA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0020776-9E46-0A15-38AD-2DCF269F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387262-DA82-6739-F363-0572373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C222-D37C-354F-A46E-35CE272310D3}" type="datetime1">
              <a:rPr lang="hu-HU" smtClean="0"/>
              <a:t>2026. 05. 31.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0E0CEA-7B73-024F-656F-F4ABF9F2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D80331B-8CAE-8961-0C10-A144EF75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6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956A3B-38DF-F9AF-D54E-0118AA7C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6B5A29A-A2DD-BC8A-9B90-E67E1A3A0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AA2B31-7931-88A0-BAD2-1270B6DEC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CFF34D2-64CB-7542-DB97-1CBA810BA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C494990-F121-3A52-097C-789403939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5E5513A-8382-0D54-25CB-4959AEC8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976-A1DA-9F42-8993-E6149516F39C}" type="datetime1">
              <a:rPr lang="hu-HU" smtClean="0"/>
              <a:t>2026. 05. 31.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755F266-0420-59E4-D88C-7D6FDA86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CEE66DA-673B-207A-DC22-7A5EF337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62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13C01-8B1F-CE90-02AE-9451D96C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083CA64-3416-0715-3D50-A9F8C860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7A79-B503-0844-BD60-BB1AB9CCEEF2}" type="datetime1">
              <a:rPr lang="hu-HU" smtClean="0"/>
              <a:t>2026. 05. 31.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4AAE42C-A437-4144-41A7-1A78D650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013C18A-101D-B99D-C9AD-76F8C7B8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7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7747D34-866A-3703-A0CC-33E0B2FF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13D7-EE19-0442-A860-66089A42BC4E}" type="datetime1">
              <a:rPr lang="hu-HU" smtClean="0"/>
              <a:t>2026. 05. 31.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89E735C-52EB-EEE0-1BF8-E246E550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02DABCB-288E-E994-6106-8AC2115C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18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28F6E6-3831-FB03-7D97-3CE1A5BE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77335B-89F6-DF7E-0ACD-BE50B9CF8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1693D8-DD3A-CDD6-F181-134BD053D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17550A3-E3FC-CD64-ABBC-6676981B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690-07D8-504C-83AC-25BF19209C66}" type="datetime1">
              <a:rPr lang="hu-HU" smtClean="0"/>
              <a:t>2026. 05. 31.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78ECA7-ABDA-D014-B35F-CD9CE361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DA6A95F-9980-24AB-5FFF-088783D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87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398CF6-B9FC-39D2-4D1A-2C5D7B34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A621F68-78F0-438D-3EAA-63CBC2514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FF722D-2C45-6755-3E6E-68ACC19EF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3CBC25-1BDA-B5D6-C537-7E46434A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E28A-44E9-D34A-98C9-55F591527F63}" type="datetime1">
              <a:rPr lang="hu-HU" smtClean="0"/>
              <a:t>2026. 05. 31.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460CB5A-5382-774F-F3C7-4951839E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10DC47-877F-0CB9-5DDE-42A53568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06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FF65345-0CEB-60EB-EE3B-77A0AC4D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653D403-3B42-E2E0-92C8-3F183E55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E5C250-2CC5-C2FF-3C65-C8E61DBBE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8909A-E273-6046-B002-9C11AF0E488B}" type="datetime1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030680A-55BE-DD25-B440-A7D30AA00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8E28B04-B44D-649D-D28D-1F74FEB0C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1E9D7-5B75-AC43-A776-88601C629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48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320462-BAEA-C80B-06CE-A7D777B9A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noProof="0" dirty="0"/>
              <a:t>Modern statistics in medical and genetic research</a:t>
            </a:r>
            <a:endParaRPr lang="en-GB" sz="3600" noProof="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4825FD9-BBFE-D0BA-71E9-1F6FF4A9A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174" y="3860223"/>
            <a:ext cx="9943652" cy="16557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Supervisors: Nemes András Botond, Dr. Németh László, Dr. Firneisz Gábor</a:t>
            </a:r>
          </a:p>
          <a:p>
            <a:endParaRPr lang="hu-HU" dirty="0"/>
          </a:p>
          <a:p>
            <a:r>
              <a:rPr lang="hu-HU" dirty="0"/>
              <a:t>Somogyi Dalma</a:t>
            </a:r>
          </a:p>
          <a:p>
            <a:r>
              <a:rPr lang="hu-HU" dirty="0"/>
              <a:t>2026. 06. 04.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9A4B207-E5AA-EEFB-4A47-B38E7CB2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02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511455-B009-F97A-EC1C-442DA092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representatives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DDF75B7-E8CC-AF33-B7CD-8F6745425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854324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err="1"/>
              <a:t>XGBoost</a:t>
            </a:r>
            <a:endParaRPr lang="hu-HU" u="sng" dirty="0"/>
          </a:p>
          <a:p>
            <a:r>
              <a:rPr lang="hu-HU" dirty="0" err="1"/>
              <a:t>Trains</a:t>
            </a:r>
            <a:r>
              <a:rPr lang="hu-HU" dirty="0"/>
              <a:t> a decision </a:t>
            </a:r>
            <a:r>
              <a:rPr lang="hu-HU" dirty="0" err="1"/>
              <a:t>tree</a:t>
            </a:r>
            <a:endParaRPr lang="hu-HU" dirty="0"/>
          </a:p>
          <a:p>
            <a:r>
              <a:rPr lang="hu-HU" dirty="0" err="1"/>
              <a:t>Iterates</a:t>
            </a:r>
            <a:r>
              <a:rPr lang="hu-HU" dirty="0"/>
              <a:t>: </a:t>
            </a:r>
            <a:r>
              <a:rPr lang="hu-HU" dirty="0" err="1"/>
              <a:t>training</a:t>
            </a:r>
            <a:r>
              <a:rPr lang="hu-HU" dirty="0"/>
              <a:t> a </a:t>
            </a:r>
            <a:r>
              <a:rPr lang="hu-HU" dirty="0" err="1"/>
              <a:t>tree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gradient</a:t>
            </a:r>
            <a:r>
              <a:rPr lang="hu-HU" dirty="0"/>
              <a:t> of </a:t>
            </a:r>
            <a:r>
              <a:rPr lang="hu-HU" dirty="0" err="1"/>
              <a:t>loss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previous</a:t>
            </a:r>
            <a:r>
              <a:rPr lang="hu-HU" dirty="0"/>
              <a:t> </a:t>
            </a:r>
            <a:r>
              <a:rPr lang="hu-HU" dirty="0" err="1"/>
              <a:t>trees</a:t>
            </a:r>
            <a:r>
              <a:rPr lang="hu-HU" dirty="0"/>
              <a:t> (</a:t>
            </a:r>
            <a:r>
              <a:rPr lang="hu-HU" dirty="0" err="1"/>
              <a:t>uses</a:t>
            </a:r>
            <a:r>
              <a:rPr lang="hu-HU" dirty="0"/>
              <a:t> </a:t>
            </a:r>
            <a:r>
              <a:rPr lang="hu-HU" dirty="0" err="1"/>
              <a:t>logistic</a:t>
            </a:r>
            <a:r>
              <a:rPr lang="hu-HU" dirty="0"/>
              <a:t> </a:t>
            </a:r>
            <a:r>
              <a:rPr lang="hu-HU" dirty="0" err="1"/>
              <a:t>loss</a:t>
            </a:r>
            <a:r>
              <a:rPr lang="hu-HU" dirty="0"/>
              <a:t>)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2812204-5D22-CCE6-4C54-81AFDEDD1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681163"/>
            <a:ext cx="10518776" cy="823912"/>
          </a:xfrm>
        </p:spPr>
        <p:txBody>
          <a:bodyPr>
            <a:normAutofit/>
          </a:bodyPr>
          <a:lstStyle/>
          <a:p>
            <a:r>
              <a:rPr lang="hu-HU" sz="2800" b="0" u="sng" dirty="0"/>
              <a:t>3rd </a:t>
            </a:r>
            <a:r>
              <a:rPr lang="hu-HU" sz="2800" b="0" u="sng" dirty="0" err="1"/>
              <a:t>method</a:t>
            </a:r>
            <a:r>
              <a:rPr lang="hu-HU" sz="2800" b="0" u="sng" dirty="0"/>
              <a:t>:</a:t>
            </a:r>
            <a:r>
              <a:rPr lang="hu-HU" sz="2800" b="0" dirty="0"/>
              <a:t> Decision </a:t>
            </a:r>
            <a:r>
              <a:rPr lang="hu-HU" sz="2800" b="0" dirty="0" err="1"/>
              <a:t>tree</a:t>
            </a:r>
            <a:r>
              <a:rPr lang="hu-HU" sz="2800" b="0" dirty="0"/>
              <a:t> </a:t>
            </a:r>
            <a:r>
              <a:rPr lang="hu-HU" sz="2800" b="0" dirty="0" err="1"/>
              <a:t>based</a:t>
            </a:r>
            <a:r>
              <a:rPr lang="hu-HU" sz="2800" b="0" dirty="0"/>
              <a:t> </a:t>
            </a:r>
            <a:r>
              <a:rPr lang="hu-HU" sz="2800" b="0" dirty="0" err="1"/>
              <a:t>models</a:t>
            </a:r>
            <a:r>
              <a:rPr lang="hu-HU" sz="2800" b="0" dirty="0"/>
              <a:t> (</a:t>
            </a:r>
            <a:r>
              <a:rPr lang="hu-HU" sz="2800" b="0" dirty="0" err="1"/>
              <a:t>XGBoost</a:t>
            </a:r>
            <a:r>
              <a:rPr lang="hu-HU" sz="2800" b="0" dirty="0"/>
              <a:t>, RandomForest)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E380C4E-8B89-20A7-87FD-53A55DF78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3275" y="2854324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RandomForest</a:t>
            </a:r>
            <a:r>
              <a:rPr lang="hu-HU" dirty="0"/>
              <a:t>:</a:t>
            </a:r>
          </a:p>
          <a:p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trees</a:t>
            </a:r>
            <a:r>
              <a:rPr lang="hu-HU" dirty="0"/>
              <a:t> </a:t>
            </a:r>
            <a:r>
              <a:rPr lang="hu-HU" dirty="0" err="1"/>
              <a:t>trained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random </a:t>
            </a:r>
            <a:r>
              <a:rPr lang="hu-HU" dirty="0" err="1"/>
              <a:t>subsets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variables</a:t>
            </a:r>
            <a:endParaRPr lang="hu-HU" dirty="0"/>
          </a:p>
          <a:p>
            <a:r>
              <a:rPr lang="hu-HU" dirty="0" err="1"/>
              <a:t>Predictions</a:t>
            </a:r>
            <a:r>
              <a:rPr lang="hu-HU" dirty="0"/>
              <a:t> </a:t>
            </a:r>
            <a:r>
              <a:rPr lang="hu-HU" dirty="0" err="1"/>
              <a:t>averaged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end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261526-3E3D-043A-2FCF-E2885369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63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41832F-D985-94CD-8C03-BC004AC2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representatives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2B3E6EE-ABAA-D679-E70A-10BE1E89F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3798"/>
                <a:ext cx="10515600" cy="538420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u-HU" u="sng" dirty="0"/>
                  <a:t>3rd </a:t>
                </a:r>
                <a:r>
                  <a:rPr lang="hu-HU" u="sng" dirty="0" err="1"/>
                  <a:t>method</a:t>
                </a:r>
                <a:r>
                  <a:rPr lang="hu-HU" u="sng" dirty="0"/>
                  <a:t>:</a:t>
                </a:r>
                <a:r>
                  <a:rPr lang="hu-HU" dirty="0"/>
                  <a:t> Decision </a:t>
                </a:r>
                <a:r>
                  <a:rPr lang="hu-HU" dirty="0" err="1"/>
                  <a:t>tree</a:t>
                </a:r>
                <a:r>
                  <a:rPr lang="hu-HU" dirty="0"/>
                  <a:t> </a:t>
                </a:r>
                <a:r>
                  <a:rPr lang="hu-HU" dirty="0" err="1"/>
                  <a:t>based</a:t>
                </a:r>
                <a:r>
                  <a:rPr lang="hu-HU" dirty="0"/>
                  <a:t> </a:t>
                </a:r>
                <a:r>
                  <a:rPr lang="hu-HU" dirty="0" err="1"/>
                  <a:t>models</a:t>
                </a:r>
                <a:r>
                  <a:rPr lang="hu-HU" dirty="0"/>
                  <a:t> (</a:t>
                </a:r>
                <a:r>
                  <a:rPr lang="hu-HU" dirty="0" err="1"/>
                  <a:t>XGBoost</a:t>
                </a:r>
                <a:r>
                  <a:rPr lang="hu-HU" dirty="0"/>
                  <a:t>, RandomForest)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r>
                  <a:rPr lang="hu-HU" dirty="0" err="1"/>
                  <a:t>Decrease</a:t>
                </a:r>
                <a:r>
                  <a:rPr lang="hu-HU" dirty="0"/>
                  <a:t> of </a:t>
                </a:r>
                <a:r>
                  <a:rPr lang="hu-HU" dirty="0" err="1"/>
                  <a:t>impurity</a:t>
                </a:r>
                <a:r>
                  <a:rPr lang="hu-HU" dirty="0"/>
                  <a:t> </a:t>
                </a:r>
                <a:r>
                  <a:rPr lang="hu-HU" dirty="0" err="1"/>
                  <a:t>upon</a:t>
                </a:r>
                <a:r>
                  <a:rPr lang="hu-HU" dirty="0"/>
                  <a:t> </a:t>
                </a:r>
                <a:r>
                  <a:rPr lang="hu-HU" dirty="0" err="1"/>
                  <a:t>splitting</a:t>
                </a:r>
                <a:r>
                  <a:rPr lang="hu-HU" dirty="0"/>
                  <a:t> </a:t>
                </a:r>
                <a:r>
                  <a:rPr lang="hu-HU" dirty="0" err="1"/>
                  <a:t>node</a:t>
                </a:r>
                <a:r>
                  <a:rPr lang="hu-HU" dirty="0"/>
                  <a:t>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u-HU" dirty="0"/>
                  <a:t>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hu-HU" dirty="0" err="1"/>
                  <a:t>children</a:t>
                </a:r>
                <a:r>
                  <a:rPr lang="hu-HU" dirty="0"/>
                  <a:t>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/>
                  <a:t>in </a:t>
                </a:r>
                <a:r>
                  <a:rPr lang="hu-HU" dirty="0" err="1"/>
                  <a:t>tree</a:t>
                </a:r>
                <a:r>
                  <a:rPr lang="hu-HU" dirty="0"/>
                  <a:t>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hu-HU" i="1" dirty="0"/>
                  <a:t>: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u-HU" sz="2600" dirty="0"/>
              </a:p>
              <a:p>
                <a:pPr marL="0" indent="0">
                  <a:buNone/>
                </a:pPr>
                <a:endParaRPr lang="hu-HU" sz="2600" dirty="0"/>
              </a:p>
              <a:p>
                <a:r>
                  <a:rPr lang="hu-HU" sz="2600" dirty="0" err="1"/>
                  <a:t>Importance</a:t>
                </a:r>
                <a:r>
                  <a:rPr lang="hu-HU" sz="2600" dirty="0"/>
                  <a:t> </a:t>
                </a:r>
                <a:r>
                  <a:rPr lang="hu-HU" sz="2600" dirty="0" err="1"/>
                  <a:t>weight</a:t>
                </a:r>
                <a:r>
                  <a:rPr lang="hu-HU" sz="2600" dirty="0"/>
                  <a:t> </a:t>
                </a:r>
                <a:r>
                  <a:rPr lang="hu-HU" sz="2600" dirty="0" err="1"/>
                  <a:t>for</a:t>
                </a:r>
                <a:r>
                  <a:rPr lang="hu-HU" sz="2600" dirty="0"/>
                  <a:t> </a:t>
                </a:r>
                <a:r>
                  <a:rPr lang="hu-HU" sz="2600" dirty="0" err="1"/>
                  <a:t>variable</a:t>
                </a:r>
                <a:r>
                  <a:rPr lang="hu-H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hu-H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600" dirty="0" err="1"/>
                  <a:t>with</a:t>
                </a:r>
                <a:r>
                  <a:rPr lang="hu-HU" sz="2600" dirty="0"/>
                  <a:t> </a:t>
                </a:r>
                <a:r>
                  <a:rPr lang="hu-HU" sz="2600" dirty="0" err="1"/>
                  <a:t>set</a:t>
                </a:r>
                <a:r>
                  <a:rPr lang="hu-HU" sz="2600" dirty="0"/>
                  <a:t> 𝒯 of </a:t>
                </a:r>
                <a:r>
                  <a:rPr lang="hu-HU" sz="2600" dirty="0" err="1"/>
                  <a:t>trees</a:t>
                </a:r>
                <a:r>
                  <a:rPr lang="hu-HU" sz="2600" dirty="0"/>
                  <a:t> </a:t>
                </a:r>
                <a:r>
                  <a:rPr lang="hu-HU" sz="2600" dirty="0" err="1"/>
                  <a:t>used</a:t>
                </a:r>
                <a:r>
                  <a:rPr lang="hu-HU" sz="2600" dirty="0"/>
                  <a:t>:</a:t>
                </a:r>
                <a:r>
                  <a:rPr lang="hu-HU" sz="2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hu-HU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𝑀𝐷𝐼</m:t>
                      </m:r>
                      <m:d>
                        <m:d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𝒯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𝒯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2600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hu-HU" sz="2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2600" b="0" i="0" smtClean="0">
                                      <a:latin typeface="Cambria Math" panose="02040503050406030204" pitchFamily="18" charset="0"/>
                                    </a:rPr>
                                    <m:t>split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600" b="0" i="0" smtClean="0">
                                      <a:latin typeface="Cambria Math" panose="02040503050406030204" pitchFamily="18" charset="0"/>
                                    </a:rPr>
                                    <m:t>based</m:t>
                                  </m:r>
                                  <m:r>
                                    <a:rPr lang="hu-HU" sz="2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2600" b="0" i="0" smtClean="0">
                                      <a:latin typeface="Cambria Math" panose="02040503050406030204" pitchFamily="18" charset="0"/>
                                    </a:rPr>
                                    <m:t>on</m:t>
                                  </m:r>
                                  <m:r>
                                    <a:rPr lang="hu-HU" sz="2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eqAr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hu-HU" sz="2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2B3E6EE-ABAA-D679-E70A-10BE1E89F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3798"/>
                <a:ext cx="10515600" cy="5384202"/>
              </a:xfrm>
              <a:blipFill>
                <a:blip r:embed="rId2"/>
                <a:stretch>
                  <a:fillRect l="-1086" t="-1887" b="-266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009824-DA7A-381A-F050-252208D5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27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4E0C5C-C06D-39D6-0E9E-0B4ACFB1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Block-level</a:t>
            </a:r>
            <a:r>
              <a:rPr lang="hu-HU" dirty="0"/>
              <a:t> </a:t>
            </a:r>
            <a:r>
              <a:rPr lang="hu-HU" dirty="0" err="1"/>
              <a:t>interactions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425AD34-9406-2E07-933F-2CEB7F90E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5232"/>
                <a:ext cx="11158729" cy="52462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u="sng" dirty="0"/>
                  <a:t>1st </a:t>
                </a:r>
                <a:r>
                  <a:rPr lang="hu-HU" u="sng" dirty="0" err="1"/>
                  <a:t>method</a:t>
                </a:r>
                <a:r>
                  <a:rPr lang="hu-HU" dirty="0"/>
                  <a:t>: </a:t>
                </a:r>
                <a:r>
                  <a:rPr lang="hu-HU" dirty="0" err="1"/>
                  <a:t>Logistic</a:t>
                </a:r>
                <a:r>
                  <a:rPr lang="hu-HU" dirty="0"/>
                  <a:t> </a:t>
                </a:r>
                <a:r>
                  <a:rPr lang="hu-HU" dirty="0" err="1"/>
                  <a:t>regression</a:t>
                </a:r>
                <a:endParaRPr lang="hu-HU" dirty="0"/>
              </a:p>
              <a:p>
                <a:r>
                  <a:rPr lang="hu-HU" dirty="0" err="1"/>
                  <a:t>Block</a:t>
                </a:r>
                <a:r>
                  <a:rPr lang="hu-HU" dirty="0"/>
                  <a:t> </a:t>
                </a:r>
                <a:r>
                  <a:rPr lang="hu-HU" dirty="0" err="1"/>
                  <a:t>representative</a:t>
                </a:r>
                <a:r>
                  <a:rPr lang="hu-HU" dirty="0"/>
                  <a:t> </a:t>
                </a:r>
                <a:r>
                  <a:rPr lang="hu-HU" dirty="0" err="1"/>
                  <a:t>vector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jth</a:t>
                </a:r>
                <a:r>
                  <a:rPr lang="hu-HU" dirty="0"/>
                  <a:t> </a:t>
                </a:r>
                <a:r>
                  <a:rPr lang="hu-HU" dirty="0" err="1"/>
                  <a:t>block</a:t>
                </a:r>
                <a:r>
                  <a:rPr lang="hu-HU" dirty="0"/>
                  <a:t>: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hu-HU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 err="1"/>
                  <a:t>Regressor</a:t>
                </a:r>
                <a:r>
                  <a:rPr lang="hu-HU" dirty="0"/>
                  <a:t> </a:t>
                </a:r>
                <a:r>
                  <a:rPr lang="hu-HU" dirty="0" err="1"/>
                  <a:t>matrix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ith</a:t>
                </a:r>
                <a:r>
                  <a:rPr lang="hu-HU" dirty="0"/>
                  <a:t> and </a:t>
                </a:r>
                <a:r>
                  <a:rPr lang="hu-HU" dirty="0" err="1"/>
                  <a:t>jth</a:t>
                </a:r>
                <a:r>
                  <a:rPr lang="hu-HU" dirty="0"/>
                  <a:t> </a:t>
                </a:r>
                <a:r>
                  <a:rPr lang="hu-HU" dirty="0" err="1"/>
                  <a:t>blocks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endParaRPr lang="hu-HU" b="0" dirty="0"/>
              </a:p>
              <a:p>
                <a:pPr marL="0" indent="0">
                  <a:buNone/>
                </a:pPr>
                <a:endParaRPr lang="hu-HU" b="0" dirty="0"/>
              </a:p>
              <a:p>
                <a:r>
                  <a:rPr lang="hu-HU" dirty="0" err="1"/>
                  <a:t>Logistic</a:t>
                </a:r>
                <a:r>
                  <a:rPr lang="hu-HU" dirty="0"/>
                  <a:t> </a:t>
                </a:r>
                <a:r>
                  <a:rPr lang="hu-HU" dirty="0" err="1"/>
                  <a:t>regression</a:t>
                </a:r>
                <a:r>
                  <a:rPr lang="hu-HU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logit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=1|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r>
                  <a:rPr lang="hu-HU" dirty="0" err="1"/>
                  <a:t>Least</a:t>
                </a:r>
                <a:r>
                  <a:rPr lang="hu-HU" dirty="0"/>
                  <a:t> </a:t>
                </a:r>
                <a:r>
                  <a:rPr lang="hu-HU" dirty="0" err="1"/>
                  <a:t>squares</a:t>
                </a:r>
                <a:r>
                  <a:rPr lang="hu-HU" dirty="0"/>
                  <a:t> </a:t>
                </a:r>
                <a:r>
                  <a:rPr lang="hu-HU" dirty="0" err="1"/>
                  <a:t>estimate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coefficients</a:t>
                </a:r>
                <a:r>
                  <a:rPr lang="hu-HU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</m:e>
                      </m:acc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argmi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logit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=1|</m:t>
                              </m:r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425AD34-9406-2E07-933F-2CEB7F90E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5232"/>
                <a:ext cx="11158729" cy="5246243"/>
              </a:xfrm>
              <a:blipFill>
                <a:blip r:embed="rId2"/>
                <a:stretch>
                  <a:fillRect l="-1138" t="-19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943D992-0FA4-4F5C-18FC-8EAFEE5E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411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1E0AAE-8144-BBD2-5463-9A066FC0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Block-level</a:t>
            </a:r>
            <a:r>
              <a:rPr lang="hu-HU" dirty="0"/>
              <a:t> </a:t>
            </a:r>
            <a:r>
              <a:rPr lang="hu-HU" dirty="0" err="1"/>
              <a:t>interactions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327A73D2-A026-37EF-3514-4BCD1CE6E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52282"/>
                <a:ext cx="11145820" cy="526919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u="sng" dirty="0"/>
                  <a:t>1st </a:t>
                </a:r>
                <a:r>
                  <a:rPr lang="hu-HU" u="sng" dirty="0" err="1"/>
                  <a:t>method</a:t>
                </a:r>
                <a:r>
                  <a:rPr lang="hu-HU" dirty="0"/>
                  <a:t>: </a:t>
                </a:r>
                <a:r>
                  <a:rPr lang="hu-HU" dirty="0" err="1"/>
                  <a:t>Logistic</a:t>
                </a:r>
                <a:r>
                  <a:rPr lang="hu-HU" dirty="0"/>
                  <a:t> </a:t>
                </a:r>
                <a:r>
                  <a:rPr lang="hu-HU" dirty="0" err="1"/>
                  <a:t>regression</a:t>
                </a:r>
                <a:endParaRPr lang="hu-HU" dirty="0"/>
              </a:p>
              <a:p>
                <a:r>
                  <a:rPr lang="hu-HU" dirty="0" err="1"/>
                  <a:t>Correction</a:t>
                </a:r>
                <a:r>
                  <a:rPr lang="hu-HU" dirty="0"/>
                  <a:t>: </a:t>
                </a:r>
                <a:r>
                  <a:rPr lang="hu-HU" dirty="0" err="1"/>
                  <a:t>Benjamini-Hochberg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dirty="0"/>
                  <a:t> </a:t>
                </a:r>
                <a:r>
                  <a:rPr lang="hu-HU" dirty="0" err="1"/>
                  <a:t>independent</a:t>
                </a:r>
                <a:r>
                  <a:rPr lang="hu-HU" dirty="0"/>
                  <a:t> </a:t>
                </a:r>
                <a:r>
                  <a:rPr lang="hu-HU" dirty="0" err="1"/>
                  <a:t>tests</a:t>
                </a:r>
                <a:endParaRPr lang="hu-HU" dirty="0"/>
              </a:p>
              <a:p>
                <a:r>
                  <a:rPr lang="hu-HU" b="0" dirty="0" err="1"/>
                  <a:t>P-values</a:t>
                </a:r>
                <a:r>
                  <a:rPr lang="hu-HU" b="0" dirty="0"/>
                  <a:t> of </a:t>
                </a:r>
                <a:r>
                  <a:rPr lang="hu-HU" b="0" dirty="0" err="1"/>
                  <a:t>the</a:t>
                </a:r>
                <a:r>
                  <a:rPr lang="hu-HU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b="0" dirty="0"/>
                  <a:t> </a:t>
                </a:r>
                <a:r>
                  <a:rPr lang="hu-HU" b="0" dirty="0" err="1"/>
                  <a:t>tests</a:t>
                </a:r>
                <a:r>
                  <a:rPr lang="hu-HU" b="0" dirty="0"/>
                  <a:t> in ascending order: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argmax</m:t>
                      </m:r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r>
                  <a:rPr lang="hu-HU" dirty="0"/>
                  <a:t>The </a:t>
                </a:r>
                <a:r>
                  <a:rPr lang="hu-HU" dirty="0" err="1"/>
                  <a:t>corrected</a:t>
                </a:r>
                <a:r>
                  <a:rPr lang="hu-HU" dirty="0"/>
                  <a:t> </a:t>
                </a:r>
                <a:r>
                  <a:rPr lang="hu-HU" dirty="0" err="1"/>
                  <a:t>significance</a:t>
                </a:r>
                <a:r>
                  <a:rPr lang="hu-HU" dirty="0"/>
                  <a:t> </a:t>
                </a:r>
                <a:r>
                  <a:rPr lang="hu-HU" dirty="0" err="1"/>
                  <a:t>level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hu-HU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#(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false</m:t>
                              </m:r>
                              <m:r>
                                <a:rPr lang="hu-HU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discoveries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#(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discoveries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r>
                  <a:rPr lang="hu-HU" dirty="0"/>
                  <a:t>Significant </a:t>
                </a:r>
                <a:r>
                  <a:rPr lang="hu-HU" dirty="0" err="1"/>
                  <a:t>interaction</a:t>
                </a:r>
                <a:r>
                  <a:rPr lang="hu-HU" dirty="0"/>
                  <a:t>: </a:t>
                </a:r>
                <a:r>
                  <a:rPr lang="hu-HU" dirty="0" err="1"/>
                  <a:t>p-value</a:t>
                </a:r>
                <a:r>
                  <a:rPr lang="hu-HU" dirty="0"/>
                  <a:t> </a:t>
                </a:r>
                <a:r>
                  <a:rPr lang="hu-HU" dirty="0" err="1"/>
                  <a:t>below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corrected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327A73D2-A026-37EF-3514-4BCD1CE6E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52282"/>
                <a:ext cx="11145820" cy="5269193"/>
              </a:xfrm>
              <a:blipFill>
                <a:blip r:embed="rId2"/>
                <a:stretch>
                  <a:fillRect l="-910" t="-21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24C0724-E8FA-5DBE-8EC2-480BDF54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89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7D71A2-E0F5-471B-F362-5824A127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Block-level</a:t>
            </a:r>
            <a:r>
              <a:rPr lang="hu-HU" dirty="0"/>
              <a:t> </a:t>
            </a:r>
            <a:r>
              <a:rPr lang="hu-HU" dirty="0" err="1"/>
              <a:t>interactions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6B5B47-1753-AE14-2A61-5D3395DCD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2nd </a:t>
            </a:r>
            <a:r>
              <a:rPr lang="hu-HU" u="sng" dirty="0" err="1"/>
              <a:t>method</a:t>
            </a:r>
            <a:r>
              <a:rPr lang="hu-HU" dirty="0"/>
              <a:t>: </a:t>
            </a:r>
            <a:r>
              <a:rPr lang="hu-HU" dirty="0" err="1"/>
              <a:t>XGBoost</a:t>
            </a:r>
            <a:endParaRPr lang="hu-HU" dirty="0"/>
          </a:p>
          <a:p>
            <a:r>
              <a:rPr lang="hu-HU" dirty="0"/>
              <a:t>Fitting </a:t>
            </a:r>
            <a:r>
              <a:rPr lang="hu-HU" dirty="0" err="1"/>
              <a:t>XGBoost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representatives</a:t>
            </a:r>
            <a:endParaRPr lang="hu-HU" dirty="0"/>
          </a:p>
          <a:p>
            <a:r>
              <a:rPr lang="hu-HU" dirty="0" err="1"/>
              <a:t>Significant</a:t>
            </a:r>
            <a:r>
              <a:rPr lang="hu-HU" dirty="0"/>
              <a:t>: </a:t>
            </a:r>
            <a:r>
              <a:rPr lang="hu-HU" dirty="0" err="1"/>
              <a:t>pair’s</a:t>
            </a:r>
            <a:r>
              <a:rPr lang="hu-HU" dirty="0"/>
              <a:t> </a:t>
            </a:r>
            <a:r>
              <a:rPr lang="hu-HU" dirty="0" err="1"/>
              <a:t>interaction</a:t>
            </a:r>
            <a:r>
              <a:rPr lang="hu-HU" dirty="0"/>
              <a:t> </a:t>
            </a:r>
            <a:r>
              <a:rPr lang="hu-HU" dirty="0" err="1"/>
              <a:t>importance</a:t>
            </a:r>
            <a:r>
              <a:rPr lang="hu-HU" dirty="0"/>
              <a:t> is </a:t>
            </a:r>
            <a:r>
              <a:rPr lang="hu-HU" dirty="0" err="1"/>
              <a:t>among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top </a:t>
            </a:r>
            <a:r>
              <a:rPr lang="hu-HU" dirty="0" err="1"/>
              <a:t>q</a:t>
            </a:r>
            <a:r>
              <a:rPr lang="hu-HU" dirty="0"/>
              <a:t>%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6495DE-0676-673B-5F12-CE2A4B45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58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3464B1-376C-FB8C-9560-9FC0AD87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SNP-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interactions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AB1AC096-9D5D-BB29-98BD-2C0B58C3A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u="sng" dirty="0"/>
                  <a:t>1st </a:t>
                </a:r>
                <a:r>
                  <a:rPr lang="hu-HU" u="sng" dirty="0" err="1"/>
                  <a:t>method</a:t>
                </a:r>
                <a:r>
                  <a:rPr lang="hu-HU" dirty="0"/>
                  <a:t>: </a:t>
                </a:r>
                <a:r>
                  <a:rPr lang="hu-HU" dirty="0" err="1"/>
                  <a:t>Logistic</a:t>
                </a:r>
                <a:r>
                  <a:rPr lang="hu-HU" dirty="0"/>
                  <a:t> </a:t>
                </a:r>
                <a:r>
                  <a:rPr lang="hu-HU" dirty="0" err="1"/>
                  <a:t>regression</a:t>
                </a:r>
                <a:endParaRPr lang="hu-HU" dirty="0"/>
              </a:p>
              <a:p>
                <a:r>
                  <a:rPr lang="hu-HU" dirty="0" err="1"/>
                  <a:t>Whithin</a:t>
                </a:r>
                <a:r>
                  <a:rPr lang="hu-HU" dirty="0"/>
                  <a:t> </a:t>
                </a:r>
                <a:r>
                  <a:rPr lang="hu-HU" dirty="0" err="1"/>
                  <a:t>every</a:t>
                </a:r>
                <a:r>
                  <a:rPr lang="hu-HU" dirty="0"/>
                  <a:t> </a:t>
                </a:r>
                <a:r>
                  <a:rPr lang="hu-HU" dirty="0" err="1"/>
                  <a:t>significant</a:t>
                </a:r>
                <a:r>
                  <a:rPr lang="hu-HU" dirty="0"/>
                  <a:t> </a:t>
                </a:r>
                <a:r>
                  <a:rPr lang="hu-HU" dirty="0" err="1"/>
                  <a:t>block</a:t>
                </a:r>
                <a:r>
                  <a:rPr lang="hu-HU" dirty="0"/>
                  <a:t> </a:t>
                </a:r>
                <a:r>
                  <a:rPr lang="hu-HU" dirty="0" err="1"/>
                  <a:t>pairs</a:t>
                </a:r>
                <a:endParaRPr lang="hu-HU" dirty="0"/>
              </a:p>
              <a:p>
                <a:r>
                  <a:rPr lang="hu-HU" dirty="0"/>
                  <a:t>Fitting </a:t>
                </a:r>
                <a:r>
                  <a:rPr lang="hu-HU" dirty="0" err="1"/>
                  <a:t>logistic</a:t>
                </a:r>
                <a:r>
                  <a:rPr lang="hu-HU" dirty="0"/>
                  <a:t> </a:t>
                </a:r>
                <a:r>
                  <a:rPr lang="hu-HU" dirty="0" err="1"/>
                  <a:t>regression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every</a:t>
                </a:r>
                <a:r>
                  <a:rPr lang="hu-HU" dirty="0"/>
                  <a:t> SNP </a:t>
                </a:r>
                <a:r>
                  <a:rPr lang="hu-HU" dirty="0" err="1"/>
                  <a:t>pairs</a:t>
                </a:r>
                <a:endParaRPr lang="hu-HU" dirty="0"/>
              </a:p>
              <a:p>
                <a:r>
                  <a:rPr lang="hu-HU" b="0" dirty="0" err="1"/>
                  <a:t>For</a:t>
                </a:r>
                <a:r>
                  <a:rPr lang="hu-HU" b="0" dirty="0"/>
                  <a:t> significant </a:t>
                </a:r>
                <a:r>
                  <a:rPr lang="hu-HU" b="0" dirty="0" err="1"/>
                  <a:t>block</a:t>
                </a:r>
                <a:r>
                  <a:rPr lang="hu-HU" b="0" dirty="0"/>
                  <a:t> </a:t>
                </a:r>
                <a:r>
                  <a:rPr lang="hu-HU" b="0" dirty="0" err="1"/>
                  <a:t>pair</a:t>
                </a:r>
                <a:r>
                  <a:rPr lang="hu-HU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hu-HU" b="0" dirty="0"/>
                  <a:t> and SNP </a:t>
                </a:r>
                <a:r>
                  <a:rPr lang="hu-HU" b="0" dirty="0" err="1"/>
                  <a:t>pairs</a:t>
                </a:r>
                <a:r>
                  <a:rPr lang="hu-HU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hu-HU" dirty="0"/>
                  <a:t>: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=[1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logit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=1|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</m:sup>
                      </m:sSup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𝑟𝑠</m:t>
                              </m:r>
                            </m:sup>
                          </m:sSup>
                        </m:e>
                      </m:acc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argmi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𝑟𝑠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logit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=1|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𝑟𝑠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𝑟𝑠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AB1AC096-9D5D-BB29-98BD-2C0B58C3A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06" t="-20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FD479DB-64BB-F650-D68B-46BD0556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497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9078A1-8907-8F1B-AA8E-480D43EC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SNP-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interactions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9954857B-CAC8-5DC9-2A52-5A5EF30B16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0583"/>
                <a:ext cx="10515600" cy="537741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u-HU" u="sng" dirty="0"/>
                  <a:t>1st </a:t>
                </a:r>
                <a:r>
                  <a:rPr lang="hu-HU" u="sng" dirty="0" err="1"/>
                  <a:t>method</a:t>
                </a:r>
                <a:r>
                  <a:rPr lang="hu-HU" dirty="0"/>
                  <a:t>: </a:t>
                </a:r>
                <a:r>
                  <a:rPr lang="hu-HU" dirty="0" err="1"/>
                  <a:t>Logistic</a:t>
                </a:r>
                <a:r>
                  <a:rPr lang="hu-HU" dirty="0"/>
                  <a:t> </a:t>
                </a:r>
                <a:r>
                  <a:rPr lang="hu-HU" dirty="0" err="1"/>
                  <a:t>regression</a:t>
                </a:r>
                <a:endParaRPr lang="hu-HU" dirty="0"/>
              </a:p>
              <a:p>
                <a:r>
                  <a:rPr lang="hu-HU" dirty="0" err="1"/>
                  <a:t>Correction</a:t>
                </a:r>
                <a:r>
                  <a:rPr lang="hu-HU" dirty="0"/>
                  <a:t>: </a:t>
                </a:r>
                <a:r>
                  <a:rPr lang="hu-HU" dirty="0" err="1"/>
                  <a:t>Bonferroni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dirty="0"/>
                  <a:t> </a:t>
                </a:r>
                <a:r>
                  <a:rPr lang="hu-HU" dirty="0" err="1"/>
                  <a:t>independent</a:t>
                </a:r>
                <a:r>
                  <a:rPr lang="hu-HU" dirty="0"/>
                  <a:t> </a:t>
                </a:r>
                <a:r>
                  <a:rPr lang="hu-HU" dirty="0" err="1"/>
                  <a:t>tests</a:t>
                </a: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#(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false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negatives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)≥1 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pPr>
                  <a:spcAft>
                    <a:spcPts val="600"/>
                  </a:spcAft>
                </a:pPr>
                <a:r>
                  <a:rPr lang="hu-HU" dirty="0" err="1"/>
                  <a:t>Estimation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number</a:t>
                </a:r>
                <a:r>
                  <a:rPr lang="hu-HU" dirty="0"/>
                  <a:t> of </a:t>
                </a:r>
                <a:r>
                  <a:rPr lang="hu-HU" dirty="0" err="1"/>
                  <a:t>independent</a:t>
                </a:r>
                <a:r>
                  <a:rPr lang="hu-HU" dirty="0"/>
                  <a:t> </a:t>
                </a:r>
                <a:r>
                  <a:rPr lang="hu-HU" dirty="0" err="1"/>
                  <a:t>tests</a:t>
                </a:r>
                <a:r>
                  <a:rPr lang="hu-HU" dirty="0"/>
                  <a:t>:</a:t>
                </a:r>
              </a:p>
              <a:p>
                <a:pPr marL="0" indent="0">
                  <a:spcBef>
                    <a:spcPts val="1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ignificant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block</m:t>
                              </m:r>
                              <m: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pair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𝑀𝑒𝑓𝑓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𝑀𝑒𝑓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𝑀𝑒𝑓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∈(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eigenvalues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of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correlation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matrix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, 1)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r>
                  <a:rPr lang="hu-HU" dirty="0"/>
                  <a:t>Significant </a:t>
                </a:r>
                <a:r>
                  <a:rPr lang="hu-HU" dirty="0" err="1"/>
                  <a:t>interaction</a:t>
                </a:r>
                <a:r>
                  <a:rPr lang="hu-HU" dirty="0"/>
                  <a:t>: </a:t>
                </a:r>
                <a:r>
                  <a:rPr lang="hu-HU" dirty="0" err="1"/>
                  <a:t>p-value</a:t>
                </a:r>
                <a:r>
                  <a:rPr lang="hu-HU" dirty="0"/>
                  <a:t> </a:t>
                </a:r>
                <a:r>
                  <a:rPr lang="hu-HU" dirty="0" err="1"/>
                  <a:t>below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corrected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9954857B-CAC8-5DC9-2A52-5A5EF30B16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0583"/>
                <a:ext cx="10515600" cy="5377417"/>
              </a:xfrm>
              <a:blipFill>
                <a:blip r:embed="rId2"/>
                <a:stretch>
                  <a:fillRect l="-1086" t="-1887" b="-778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914D808-B944-4B5C-D5B1-7D941223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618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20DEF2-A90E-A328-4FB2-50D0FCD3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SNP-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interactions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6F04B1-C8E0-7B36-A76D-92F8CEA8D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/>
              <a:t>2nd </a:t>
            </a:r>
            <a:r>
              <a:rPr lang="hu-HU" u="sng" dirty="0" err="1"/>
              <a:t>method</a:t>
            </a:r>
            <a:r>
              <a:rPr lang="hu-HU" dirty="0"/>
              <a:t>: </a:t>
            </a:r>
            <a:r>
              <a:rPr lang="hu-HU" dirty="0" err="1"/>
              <a:t>XGBoost</a:t>
            </a:r>
            <a:endParaRPr lang="hu-HU" dirty="0"/>
          </a:p>
          <a:p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significant</a:t>
            </a:r>
            <a:r>
              <a:rPr lang="hu-HU" dirty="0"/>
              <a:t> </a:t>
            </a:r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pair</a:t>
            </a:r>
            <a:endParaRPr lang="hu-HU" dirty="0"/>
          </a:p>
          <a:p>
            <a:r>
              <a:rPr lang="hu-HU" dirty="0"/>
              <a:t>Fitting </a:t>
            </a:r>
            <a:r>
              <a:rPr lang="hu-HU" dirty="0" err="1"/>
              <a:t>XGBoost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SNPs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pair</a:t>
            </a:r>
            <a:endParaRPr lang="hu-HU" dirty="0"/>
          </a:p>
          <a:p>
            <a:r>
              <a:rPr lang="hu-HU" dirty="0" err="1"/>
              <a:t>Significant</a:t>
            </a:r>
            <a:r>
              <a:rPr lang="hu-HU" dirty="0"/>
              <a:t>: </a:t>
            </a:r>
            <a:r>
              <a:rPr lang="hu-HU" dirty="0" err="1"/>
              <a:t>pair’s</a:t>
            </a:r>
            <a:r>
              <a:rPr lang="hu-HU" dirty="0"/>
              <a:t> </a:t>
            </a:r>
            <a:r>
              <a:rPr lang="hu-HU" dirty="0" err="1"/>
              <a:t>interaction</a:t>
            </a:r>
            <a:r>
              <a:rPr lang="hu-HU" dirty="0"/>
              <a:t> </a:t>
            </a:r>
            <a:r>
              <a:rPr lang="hu-HU" dirty="0" err="1"/>
              <a:t>importance</a:t>
            </a:r>
            <a:r>
              <a:rPr lang="hu-HU" dirty="0"/>
              <a:t> is </a:t>
            </a:r>
            <a:r>
              <a:rPr lang="hu-HU" dirty="0" err="1"/>
              <a:t>among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top </a:t>
            </a:r>
            <a:r>
              <a:rPr lang="hu-HU" dirty="0" err="1"/>
              <a:t>q</a:t>
            </a:r>
            <a:r>
              <a:rPr lang="hu-HU" dirty="0"/>
              <a:t>%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4380D31-12A3-4502-1270-C5A860EB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88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E685C5-B08B-6007-943D-A23D07FE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Results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6D96DF5-1B98-9039-2580-D187ADE9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18</a:t>
            </a:fld>
            <a:endParaRPr lang="hu-HU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13BC97E-8BE8-DFE9-BCFA-F7C7AE558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371622"/>
              </p:ext>
            </p:extLst>
          </p:nvPr>
        </p:nvGraphicFramePr>
        <p:xfrm>
          <a:off x="2076220" y="1336981"/>
          <a:ext cx="8039560" cy="538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7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EF455B-80C1-1F1F-DB53-88232A1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References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13AE21-ECEA-39CF-FEE1-5A823D2AD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42360"/>
            <a:ext cx="5472000" cy="53156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[1] Molly </a:t>
            </a:r>
            <a:r>
              <a:rPr lang="hu-HU" sz="1200" dirty="0" err="1"/>
              <a:t>Przeworski</a:t>
            </a:r>
            <a:r>
              <a:rPr lang="hu-HU" sz="1200" dirty="0"/>
              <a:t> </a:t>
            </a:r>
            <a:r>
              <a:rPr lang="hu-HU" sz="1200" dirty="0" err="1"/>
              <a:t>Augustine</a:t>
            </a:r>
            <a:r>
              <a:rPr lang="hu-HU" sz="1200" dirty="0"/>
              <a:t> Kong Alexander I. Young, </a:t>
            </a:r>
            <a:r>
              <a:rPr lang="hu-HU" sz="1200" dirty="0" err="1"/>
              <a:t>Stefania</a:t>
            </a:r>
            <a:r>
              <a:rPr lang="hu-HU" sz="1200" dirty="0"/>
              <a:t> </a:t>
            </a:r>
            <a:r>
              <a:rPr lang="hu-HU" sz="1200" dirty="0" err="1"/>
              <a:t>Benonisdottir</a:t>
            </a:r>
            <a:r>
              <a:rPr lang="hu-HU" sz="1200" dirty="0"/>
              <a:t>. </a:t>
            </a:r>
            <a:r>
              <a:rPr lang="hu-HU" sz="1200" dirty="0" err="1"/>
              <a:t>Deconstructing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sources</a:t>
            </a:r>
            <a:r>
              <a:rPr lang="hu-HU" sz="1200" dirty="0"/>
              <a:t> of </a:t>
            </a:r>
            <a:r>
              <a:rPr lang="hu-HU" sz="1200" dirty="0" err="1"/>
              <a:t>genotype-phenotype</a:t>
            </a:r>
            <a:r>
              <a:rPr lang="hu-HU" sz="1200" dirty="0"/>
              <a:t> </a:t>
            </a:r>
            <a:r>
              <a:rPr lang="hu-HU" sz="1200" dirty="0" err="1"/>
              <a:t>associations</a:t>
            </a:r>
            <a:r>
              <a:rPr lang="hu-HU" sz="1200" dirty="0"/>
              <a:t> in humans. Science, 365(6460):1396–1400, 2019.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[2] Cooper-</a:t>
            </a:r>
            <a:r>
              <a:rPr lang="hu-HU" sz="1200" dirty="0" err="1"/>
              <a:t>Knock</a:t>
            </a:r>
            <a:r>
              <a:rPr lang="hu-HU" sz="1200" dirty="0"/>
              <a:t> </a:t>
            </a:r>
            <a:r>
              <a:rPr lang="hu-HU" sz="1200" dirty="0" err="1"/>
              <a:t>J</a:t>
            </a:r>
            <a:r>
              <a:rPr lang="hu-HU" sz="1200" dirty="0"/>
              <a:t>. </a:t>
            </a:r>
            <a:r>
              <a:rPr lang="hu-HU" sz="1200" dirty="0" err="1"/>
              <a:t>Stamp</a:t>
            </a:r>
            <a:r>
              <a:rPr lang="hu-HU" sz="1200" dirty="0"/>
              <a:t> </a:t>
            </a:r>
            <a:r>
              <a:rPr lang="hu-HU" sz="1200" dirty="0" err="1"/>
              <a:t>J</a:t>
            </a:r>
            <a:r>
              <a:rPr lang="hu-HU" sz="1200" dirty="0"/>
              <a:t>. </a:t>
            </a:r>
            <a:r>
              <a:rPr lang="hu-HU" sz="1200" dirty="0" err="1"/>
              <a:t>et</a:t>
            </a:r>
            <a:r>
              <a:rPr lang="hu-HU" sz="1200" dirty="0"/>
              <a:t> </a:t>
            </a:r>
            <a:r>
              <a:rPr lang="hu-HU" sz="1200" dirty="0" err="1"/>
              <a:t>al</a:t>
            </a:r>
            <a:r>
              <a:rPr lang="hu-HU" sz="1200" dirty="0"/>
              <a:t> Balvert, M. </a:t>
            </a:r>
            <a:r>
              <a:rPr lang="hu-HU" sz="1200" dirty="0" err="1"/>
              <a:t>Considerations</a:t>
            </a:r>
            <a:r>
              <a:rPr lang="hu-HU" sz="1200" dirty="0"/>
              <a:t> in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search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epistasis</a:t>
            </a:r>
            <a:r>
              <a:rPr lang="hu-HU" sz="1200" dirty="0"/>
              <a:t>. </a:t>
            </a:r>
            <a:r>
              <a:rPr lang="hu-HU" sz="1200" dirty="0" err="1"/>
              <a:t>Genome</a:t>
            </a:r>
            <a:r>
              <a:rPr lang="hu-HU" sz="1200" dirty="0"/>
              <a:t> </a:t>
            </a:r>
            <a:r>
              <a:rPr lang="hu-HU" sz="1200" dirty="0" err="1"/>
              <a:t>Biol</a:t>
            </a:r>
            <a:r>
              <a:rPr lang="hu-HU" sz="1200" dirty="0"/>
              <a:t>, 25(296), 2024.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[3] </a:t>
            </a:r>
            <a:r>
              <a:rPr lang="hu-HU" sz="1200" dirty="0" err="1"/>
              <a:t>Yingjie</a:t>
            </a:r>
            <a:r>
              <a:rPr lang="hu-HU" sz="1200" dirty="0"/>
              <a:t> </a:t>
            </a:r>
            <a:r>
              <a:rPr lang="hu-HU" sz="1200" dirty="0" err="1"/>
              <a:t>Guo</a:t>
            </a:r>
            <a:r>
              <a:rPr lang="hu-HU" sz="1200" dirty="0"/>
              <a:t> </a:t>
            </a:r>
            <a:r>
              <a:rPr lang="hu-HU" sz="1200" dirty="0" err="1"/>
              <a:t>et</a:t>
            </a:r>
            <a:r>
              <a:rPr lang="hu-HU" sz="1200" dirty="0"/>
              <a:t> </a:t>
            </a:r>
            <a:r>
              <a:rPr lang="hu-HU" sz="1200" dirty="0" err="1"/>
              <a:t>al</a:t>
            </a:r>
            <a:r>
              <a:rPr lang="hu-HU" sz="1200" dirty="0"/>
              <a:t>. </a:t>
            </a:r>
            <a:r>
              <a:rPr lang="hu-HU" sz="1200" dirty="0" err="1"/>
              <a:t>Gene-based</a:t>
            </a:r>
            <a:r>
              <a:rPr lang="hu-HU" sz="1200" dirty="0"/>
              <a:t> testing of </a:t>
            </a:r>
            <a:r>
              <a:rPr lang="hu-HU" sz="1200" dirty="0" err="1"/>
              <a:t>interactions</a:t>
            </a:r>
            <a:r>
              <a:rPr lang="hu-HU" sz="1200" dirty="0"/>
              <a:t> </a:t>
            </a:r>
            <a:r>
              <a:rPr lang="hu-HU" sz="1200" dirty="0" err="1"/>
              <a:t>using</a:t>
            </a:r>
            <a:r>
              <a:rPr lang="hu-HU" sz="1200" dirty="0"/>
              <a:t> </a:t>
            </a:r>
            <a:r>
              <a:rPr lang="hu-HU" sz="1200" dirty="0" err="1"/>
              <a:t>xgboost</a:t>
            </a:r>
            <a:r>
              <a:rPr lang="hu-HU" sz="1200" dirty="0"/>
              <a:t> in </a:t>
            </a:r>
            <a:r>
              <a:rPr lang="hu-HU" sz="1200" dirty="0" err="1"/>
              <a:t>genome-wide</a:t>
            </a:r>
            <a:r>
              <a:rPr lang="hu-HU" sz="1200" dirty="0"/>
              <a:t> </a:t>
            </a:r>
            <a:r>
              <a:rPr lang="hu-HU" sz="1200" dirty="0" err="1"/>
              <a:t>association</a:t>
            </a:r>
            <a:r>
              <a:rPr lang="hu-HU" sz="1200" dirty="0"/>
              <a:t> </a:t>
            </a:r>
            <a:r>
              <a:rPr lang="hu-HU" sz="1200" dirty="0" err="1"/>
              <a:t>studies</a:t>
            </a:r>
            <a:r>
              <a:rPr lang="hu-HU" sz="1200" dirty="0"/>
              <a:t>. Front. </a:t>
            </a:r>
            <a:r>
              <a:rPr lang="hu-HU" sz="1200" dirty="0" err="1"/>
              <a:t>Cell</a:t>
            </a:r>
            <a:r>
              <a:rPr lang="hu-HU" sz="1200" dirty="0"/>
              <a:t> </a:t>
            </a:r>
            <a:r>
              <a:rPr lang="hu-HU" sz="1200" dirty="0" err="1"/>
              <a:t>Dev</a:t>
            </a:r>
            <a:r>
              <a:rPr lang="hu-HU" sz="1200" dirty="0"/>
              <a:t>. </a:t>
            </a:r>
            <a:r>
              <a:rPr lang="hu-HU" sz="1200" dirty="0" err="1"/>
              <a:t>Biol</a:t>
            </a:r>
            <a:r>
              <a:rPr lang="hu-HU" sz="1200" dirty="0"/>
              <a:t>., 9(16):8011–8013, 2021.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[4] </a:t>
            </a:r>
            <a:r>
              <a:rPr lang="hu-HU" sz="1200" dirty="0" err="1"/>
              <a:t>McLean</a:t>
            </a:r>
            <a:r>
              <a:rPr lang="hu-HU" sz="1200" dirty="0"/>
              <a:t> G.R. </a:t>
            </a:r>
            <a:r>
              <a:rPr lang="hu-HU" sz="1200" dirty="0" err="1"/>
              <a:t>Franke</a:t>
            </a:r>
            <a:r>
              <a:rPr lang="hu-HU" sz="1200" dirty="0"/>
              <a:t> A. </a:t>
            </a:r>
            <a:r>
              <a:rPr lang="hu-HU" sz="1200" dirty="0" err="1"/>
              <a:t>Huang</a:t>
            </a:r>
            <a:r>
              <a:rPr lang="hu-HU" sz="1200" dirty="0"/>
              <a:t>, </a:t>
            </a:r>
            <a:r>
              <a:rPr lang="hu-HU" sz="1200" dirty="0" err="1"/>
              <a:t>J</a:t>
            </a:r>
            <a:r>
              <a:rPr lang="hu-HU" sz="1200" dirty="0"/>
              <a:t>. </a:t>
            </a:r>
            <a:r>
              <a:rPr lang="hu-HU" sz="1200" dirty="0" err="1"/>
              <a:t>wenty</a:t>
            </a:r>
            <a:r>
              <a:rPr lang="hu-HU" sz="1200" dirty="0"/>
              <a:t> </a:t>
            </a:r>
            <a:r>
              <a:rPr lang="hu-HU" sz="1200" dirty="0" err="1"/>
              <a:t>years</a:t>
            </a:r>
            <a:r>
              <a:rPr lang="hu-HU" sz="1200" dirty="0"/>
              <a:t> of </a:t>
            </a:r>
            <a:r>
              <a:rPr lang="hu-HU" sz="1200" dirty="0" err="1"/>
              <a:t>genome-wide</a:t>
            </a:r>
            <a:r>
              <a:rPr lang="hu-HU" sz="1200" dirty="0"/>
              <a:t> </a:t>
            </a:r>
            <a:r>
              <a:rPr lang="hu-HU" sz="1200" dirty="0" err="1"/>
              <a:t>association</a:t>
            </a:r>
            <a:r>
              <a:rPr lang="hu-HU" sz="1200" dirty="0"/>
              <a:t> </a:t>
            </a:r>
            <a:r>
              <a:rPr lang="hu-HU" sz="1200" dirty="0" err="1"/>
              <a:t>studies</a:t>
            </a:r>
            <a:r>
              <a:rPr lang="hu-HU" sz="1200" dirty="0"/>
              <a:t>: Health </a:t>
            </a:r>
            <a:r>
              <a:rPr lang="hu-HU" sz="1200" dirty="0" err="1"/>
              <a:t>translation</a:t>
            </a:r>
            <a:r>
              <a:rPr lang="hu-HU" sz="1200" dirty="0"/>
              <a:t> </a:t>
            </a:r>
            <a:r>
              <a:rPr lang="hu-HU" sz="1200" dirty="0" err="1"/>
              <a:t>challenges</a:t>
            </a:r>
            <a:r>
              <a:rPr lang="hu-HU" sz="1200" dirty="0"/>
              <a:t> and </a:t>
            </a:r>
            <a:r>
              <a:rPr lang="hu-HU" sz="1200" dirty="0" err="1"/>
              <a:t>ai</a:t>
            </a:r>
            <a:r>
              <a:rPr lang="hu-HU" sz="1200" dirty="0"/>
              <a:t> </a:t>
            </a:r>
            <a:r>
              <a:rPr lang="hu-HU" sz="1200" dirty="0" err="1"/>
              <a:t>opportunities</a:t>
            </a:r>
            <a:r>
              <a:rPr lang="hu-HU" sz="1200" dirty="0"/>
              <a:t>. </a:t>
            </a:r>
            <a:r>
              <a:rPr lang="hu-HU" sz="1200" dirty="0" err="1"/>
              <a:t>Eur</a:t>
            </a:r>
            <a:r>
              <a:rPr lang="hu-HU" sz="1200" dirty="0"/>
              <a:t> </a:t>
            </a:r>
            <a:r>
              <a:rPr lang="hu-HU" sz="1200" dirty="0" err="1"/>
              <a:t>J</a:t>
            </a:r>
            <a:r>
              <a:rPr lang="hu-HU" sz="1200" dirty="0"/>
              <a:t> </a:t>
            </a:r>
            <a:r>
              <a:rPr lang="hu-HU" sz="1200" dirty="0" err="1"/>
              <a:t>Hum</a:t>
            </a:r>
            <a:r>
              <a:rPr lang="hu-HU" sz="1200" dirty="0"/>
              <a:t> </a:t>
            </a:r>
            <a:r>
              <a:rPr lang="hu-HU" sz="1200" dirty="0" err="1"/>
              <a:t>Genet</a:t>
            </a:r>
            <a:r>
              <a:rPr lang="hu-HU" sz="1200" dirty="0"/>
              <a:t>, 33:1579–1584, 2025.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[5] </a:t>
            </a:r>
            <a:r>
              <a:rPr lang="hu-HU" sz="1200" dirty="0" err="1"/>
              <a:t>Trevor</a:t>
            </a:r>
            <a:r>
              <a:rPr lang="hu-HU" sz="1200" dirty="0"/>
              <a:t> </a:t>
            </a:r>
            <a:r>
              <a:rPr lang="hu-HU" sz="1200" dirty="0" err="1"/>
              <a:t>Hastie</a:t>
            </a:r>
            <a:r>
              <a:rPr lang="hu-HU" sz="1200" dirty="0"/>
              <a:t> </a:t>
            </a:r>
            <a:r>
              <a:rPr lang="hu-HU" sz="1200" dirty="0" err="1"/>
              <a:t>Hui</a:t>
            </a:r>
            <a:r>
              <a:rPr lang="hu-HU" sz="1200" dirty="0"/>
              <a:t> </a:t>
            </a:r>
            <a:r>
              <a:rPr lang="hu-HU" sz="1200" dirty="0" err="1"/>
              <a:t>Zou</a:t>
            </a:r>
            <a:r>
              <a:rPr lang="hu-HU" sz="1200" dirty="0"/>
              <a:t>. </a:t>
            </a:r>
            <a:r>
              <a:rPr lang="hu-HU" sz="1200" dirty="0" err="1"/>
              <a:t>Regularization</a:t>
            </a:r>
            <a:r>
              <a:rPr lang="hu-HU" sz="1200" dirty="0"/>
              <a:t> and </a:t>
            </a:r>
            <a:r>
              <a:rPr lang="hu-HU" sz="1200" dirty="0" err="1"/>
              <a:t>variable</a:t>
            </a:r>
            <a:r>
              <a:rPr lang="hu-HU" sz="1200" dirty="0"/>
              <a:t> </a:t>
            </a:r>
            <a:r>
              <a:rPr lang="hu-HU" sz="1200" dirty="0" err="1"/>
              <a:t>selection</a:t>
            </a:r>
            <a:r>
              <a:rPr lang="hu-HU" sz="1200" dirty="0"/>
              <a:t> </a:t>
            </a:r>
            <a:r>
              <a:rPr lang="hu-HU" sz="1200" dirty="0" err="1"/>
              <a:t>via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elastic</a:t>
            </a:r>
            <a:r>
              <a:rPr lang="hu-HU" sz="1200" dirty="0"/>
              <a:t> net. Journal of </a:t>
            </a:r>
            <a:r>
              <a:rPr lang="hu-HU" sz="1200" dirty="0" err="1"/>
              <a:t>the</a:t>
            </a:r>
            <a:r>
              <a:rPr lang="hu-HU" sz="1200" dirty="0"/>
              <a:t> Royal </a:t>
            </a:r>
            <a:r>
              <a:rPr lang="hu-HU" sz="1200" dirty="0" err="1"/>
              <a:t>Statistical</a:t>
            </a:r>
            <a:r>
              <a:rPr lang="hu-HU" sz="1200" dirty="0"/>
              <a:t> Society </a:t>
            </a:r>
            <a:r>
              <a:rPr lang="hu-HU" sz="1200" dirty="0" err="1"/>
              <a:t>Series</a:t>
            </a:r>
            <a:r>
              <a:rPr lang="hu-HU" sz="1200" dirty="0"/>
              <a:t> </a:t>
            </a:r>
            <a:r>
              <a:rPr lang="hu-HU" sz="1200" dirty="0" err="1"/>
              <a:t>B</a:t>
            </a:r>
            <a:r>
              <a:rPr lang="hu-HU" sz="1200" dirty="0"/>
              <a:t>: </a:t>
            </a:r>
            <a:r>
              <a:rPr lang="hu-HU" sz="1200" dirty="0" err="1"/>
              <a:t>Statistical</a:t>
            </a:r>
            <a:r>
              <a:rPr lang="hu-HU" sz="1200" dirty="0"/>
              <a:t> </a:t>
            </a:r>
            <a:r>
              <a:rPr lang="hu-HU" sz="1200" dirty="0" err="1"/>
              <a:t>Methodology</a:t>
            </a:r>
            <a:r>
              <a:rPr lang="hu-HU" sz="1200" dirty="0"/>
              <a:t>, 67(2):301–320, 2005.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[6] </a:t>
            </a:r>
            <a:r>
              <a:rPr lang="hu-HU" sz="1200" dirty="0" err="1"/>
              <a:t>Kamali</a:t>
            </a:r>
            <a:r>
              <a:rPr lang="hu-HU" sz="1200" dirty="0"/>
              <a:t> </a:t>
            </a:r>
            <a:r>
              <a:rPr lang="hu-HU" sz="1200" dirty="0" err="1"/>
              <a:t>Z</a:t>
            </a:r>
            <a:r>
              <a:rPr lang="hu-HU" sz="1200" dirty="0"/>
              <a:t>. </a:t>
            </a:r>
            <a:r>
              <a:rPr lang="hu-HU" sz="1200" dirty="0" err="1"/>
              <a:t>Xie</a:t>
            </a:r>
            <a:r>
              <a:rPr lang="hu-HU" sz="1200" dirty="0"/>
              <a:t> T. </a:t>
            </a:r>
            <a:r>
              <a:rPr lang="hu-HU" sz="1200" dirty="0" err="1"/>
              <a:t>et</a:t>
            </a:r>
            <a:r>
              <a:rPr lang="hu-HU" sz="1200" dirty="0"/>
              <a:t> </a:t>
            </a:r>
            <a:r>
              <a:rPr lang="hu-HU" sz="1200" dirty="0" err="1"/>
              <a:t>al</a:t>
            </a:r>
            <a:r>
              <a:rPr lang="hu-HU" sz="1200" dirty="0"/>
              <a:t>. </a:t>
            </a:r>
            <a:r>
              <a:rPr lang="hu-HU" sz="1200" dirty="0" err="1"/>
              <a:t>Keaton</a:t>
            </a:r>
            <a:r>
              <a:rPr lang="hu-HU" sz="1200" dirty="0"/>
              <a:t>, J.M. </a:t>
            </a:r>
            <a:r>
              <a:rPr lang="hu-HU" sz="1200" dirty="0" err="1"/>
              <a:t>Genome-wide</a:t>
            </a:r>
            <a:r>
              <a:rPr lang="hu-HU" sz="1200" dirty="0"/>
              <a:t> </a:t>
            </a:r>
            <a:r>
              <a:rPr lang="hu-HU" sz="1200" dirty="0" err="1"/>
              <a:t>analysis</a:t>
            </a:r>
            <a:r>
              <a:rPr lang="hu-HU" sz="1200" dirty="0"/>
              <a:t> in over 1 </a:t>
            </a:r>
            <a:r>
              <a:rPr lang="hu-HU" sz="1200" dirty="0" err="1"/>
              <a:t>million</a:t>
            </a:r>
            <a:r>
              <a:rPr lang="hu-HU" sz="1200" dirty="0"/>
              <a:t> </a:t>
            </a:r>
            <a:r>
              <a:rPr lang="hu-HU" sz="1200" dirty="0" err="1"/>
              <a:t>individuals</a:t>
            </a:r>
            <a:r>
              <a:rPr lang="hu-HU" sz="1200" dirty="0"/>
              <a:t> of </a:t>
            </a:r>
            <a:r>
              <a:rPr lang="hu-HU" sz="1200" dirty="0" err="1"/>
              <a:t>european</a:t>
            </a:r>
            <a:r>
              <a:rPr lang="hu-HU" sz="1200" dirty="0"/>
              <a:t> </a:t>
            </a:r>
            <a:r>
              <a:rPr lang="hu-HU" sz="1200" dirty="0" err="1"/>
              <a:t>ancestry</a:t>
            </a:r>
            <a:r>
              <a:rPr lang="hu-HU" sz="1200" dirty="0"/>
              <a:t> </a:t>
            </a:r>
            <a:r>
              <a:rPr lang="hu-HU" sz="1200" dirty="0" err="1"/>
              <a:t>yields</a:t>
            </a:r>
            <a:r>
              <a:rPr lang="hu-HU" sz="1200" dirty="0"/>
              <a:t> </a:t>
            </a:r>
            <a:r>
              <a:rPr lang="hu-HU" sz="1200" dirty="0" err="1"/>
              <a:t>improved</a:t>
            </a:r>
            <a:r>
              <a:rPr lang="hu-HU" sz="1200" dirty="0"/>
              <a:t> </a:t>
            </a:r>
            <a:r>
              <a:rPr lang="hu-HU" sz="1200" dirty="0" err="1"/>
              <a:t>polygenic</a:t>
            </a:r>
            <a:r>
              <a:rPr lang="hu-HU" sz="1200" dirty="0"/>
              <a:t> </a:t>
            </a:r>
            <a:r>
              <a:rPr lang="hu-HU" sz="1200" dirty="0" err="1"/>
              <a:t>risk</a:t>
            </a:r>
            <a:r>
              <a:rPr lang="hu-HU" sz="1200" dirty="0"/>
              <a:t> </a:t>
            </a:r>
            <a:r>
              <a:rPr lang="hu-HU" sz="1200" dirty="0" err="1"/>
              <a:t>scores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blood</a:t>
            </a:r>
            <a:r>
              <a:rPr lang="hu-HU" sz="1200" dirty="0"/>
              <a:t> </a:t>
            </a:r>
            <a:r>
              <a:rPr lang="hu-HU" sz="1200" dirty="0" err="1"/>
              <a:t>pressure</a:t>
            </a:r>
            <a:r>
              <a:rPr lang="hu-HU" sz="1200" dirty="0"/>
              <a:t> </a:t>
            </a:r>
            <a:r>
              <a:rPr lang="hu-HU" sz="1200" dirty="0" err="1"/>
              <a:t>traits</a:t>
            </a:r>
            <a:r>
              <a:rPr lang="hu-HU" sz="1200" dirty="0"/>
              <a:t>. </a:t>
            </a:r>
            <a:r>
              <a:rPr lang="hu-HU" sz="1200" dirty="0" err="1"/>
              <a:t>Nat</a:t>
            </a:r>
            <a:r>
              <a:rPr lang="hu-HU" sz="1200" dirty="0"/>
              <a:t> </a:t>
            </a:r>
            <a:r>
              <a:rPr lang="hu-HU" sz="1200" dirty="0" err="1"/>
              <a:t>Genet</a:t>
            </a:r>
            <a:r>
              <a:rPr lang="hu-HU" sz="1200" dirty="0"/>
              <a:t>, 56:778–791, 2024.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[7] </a:t>
            </a:r>
            <a:r>
              <a:rPr lang="hu-HU" sz="1200" dirty="0" err="1"/>
              <a:t>Ji</a:t>
            </a:r>
            <a:r>
              <a:rPr lang="hu-HU" sz="1200" dirty="0"/>
              <a:t> L. Li, </a:t>
            </a:r>
            <a:r>
              <a:rPr lang="hu-HU" sz="1200" dirty="0" err="1"/>
              <a:t>J</a:t>
            </a:r>
            <a:r>
              <a:rPr lang="hu-HU" sz="1200" dirty="0"/>
              <a:t>. </a:t>
            </a:r>
            <a:r>
              <a:rPr lang="hu-HU" sz="1200" dirty="0" err="1"/>
              <a:t>Adjusting</a:t>
            </a:r>
            <a:r>
              <a:rPr lang="hu-HU" sz="1200" dirty="0"/>
              <a:t> </a:t>
            </a:r>
            <a:r>
              <a:rPr lang="hu-HU" sz="1200" dirty="0" err="1"/>
              <a:t>multiple</a:t>
            </a:r>
            <a:r>
              <a:rPr lang="hu-HU" sz="1200" dirty="0"/>
              <a:t> testing in </a:t>
            </a:r>
            <a:r>
              <a:rPr lang="hu-HU" sz="1200" dirty="0" err="1"/>
              <a:t>multilocus</a:t>
            </a:r>
            <a:r>
              <a:rPr lang="hu-HU" sz="1200" dirty="0"/>
              <a:t> </a:t>
            </a:r>
            <a:r>
              <a:rPr lang="hu-HU" sz="1200" dirty="0" err="1"/>
              <a:t>analyses</a:t>
            </a:r>
            <a:r>
              <a:rPr lang="hu-HU" sz="1200" dirty="0"/>
              <a:t> </a:t>
            </a:r>
            <a:r>
              <a:rPr lang="hu-HU" sz="1200" dirty="0" err="1"/>
              <a:t>using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eigenvalues</a:t>
            </a:r>
            <a:r>
              <a:rPr lang="hu-HU" sz="1200" dirty="0"/>
              <a:t> of a </a:t>
            </a:r>
            <a:r>
              <a:rPr lang="hu-HU" sz="1200" dirty="0" err="1"/>
              <a:t>correlation</a:t>
            </a:r>
            <a:r>
              <a:rPr lang="hu-HU" sz="1200" dirty="0"/>
              <a:t> </a:t>
            </a:r>
            <a:r>
              <a:rPr lang="hu-HU" sz="1200" dirty="0" err="1"/>
              <a:t>matrix</a:t>
            </a:r>
            <a:r>
              <a:rPr lang="hu-HU" sz="1200" dirty="0"/>
              <a:t>. </a:t>
            </a:r>
            <a:r>
              <a:rPr lang="hu-HU" sz="1200" dirty="0" err="1"/>
              <a:t>Heredity</a:t>
            </a:r>
            <a:r>
              <a:rPr lang="hu-HU" sz="1200" dirty="0"/>
              <a:t>, 95:221–227, 2005.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[8] </a:t>
            </a:r>
            <a:r>
              <a:rPr lang="hu-HU" sz="1200" dirty="0" err="1"/>
              <a:t>Zeggini</a:t>
            </a:r>
            <a:r>
              <a:rPr lang="hu-HU" sz="1200" dirty="0"/>
              <a:t> E. McCarthy MI. </a:t>
            </a:r>
            <a:r>
              <a:rPr lang="hu-HU" sz="1200" dirty="0" err="1"/>
              <a:t>Genome-wide</a:t>
            </a:r>
            <a:r>
              <a:rPr lang="hu-HU" sz="1200" dirty="0"/>
              <a:t> </a:t>
            </a:r>
            <a:r>
              <a:rPr lang="hu-HU" sz="1200" dirty="0" err="1"/>
              <a:t>association</a:t>
            </a:r>
            <a:r>
              <a:rPr lang="hu-HU" sz="1200" dirty="0"/>
              <a:t> </a:t>
            </a:r>
            <a:r>
              <a:rPr lang="hu-HU" sz="1200" dirty="0" err="1"/>
              <a:t>studies</a:t>
            </a:r>
            <a:r>
              <a:rPr lang="hu-HU" sz="1200" dirty="0"/>
              <a:t> in </a:t>
            </a:r>
            <a:r>
              <a:rPr lang="hu-HU" sz="1200" dirty="0" err="1"/>
              <a:t>type</a:t>
            </a:r>
            <a:r>
              <a:rPr lang="hu-HU" sz="1200" dirty="0"/>
              <a:t> 2 diabetes. </a:t>
            </a:r>
            <a:r>
              <a:rPr lang="hu-HU" sz="1200" dirty="0" err="1"/>
              <a:t>Curr</a:t>
            </a:r>
            <a:r>
              <a:rPr lang="hu-HU" sz="1200" dirty="0"/>
              <a:t> </a:t>
            </a:r>
            <a:r>
              <a:rPr lang="hu-HU" sz="1200" dirty="0" err="1"/>
              <a:t>Diab</a:t>
            </a:r>
            <a:r>
              <a:rPr lang="hu-HU" sz="1200" dirty="0"/>
              <a:t> </a:t>
            </a:r>
            <a:r>
              <a:rPr lang="hu-HU" sz="1200" dirty="0" err="1"/>
              <a:t>Rep</a:t>
            </a:r>
            <a:r>
              <a:rPr lang="hu-HU" sz="1200" dirty="0"/>
              <a:t>., 9(2):164–171, 2009.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1124441-5B1F-D4C0-4BD3-F3EAEB2C7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201" y="1542360"/>
            <a:ext cx="5472000" cy="49505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[9] </a:t>
            </a:r>
            <a:r>
              <a:rPr lang="hu-HU" sz="1200" dirty="0" err="1"/>
              <a:t>Hadarits</a:t>
            </a:r>
            <a:r>
              <a:rPr lang="hu-HU" sz="1200" dirty="0"/>
              <a:t> </a:t>
            </a:r>
            <a:r>
              <a:rPr lang="hu-HU" sz="1200" dirty="0" err="1"/>
              <a:t>O</a:t>
            </a:r>
            <a:r>
              <a:rPr lang="hu-HU" sz="1200" dirty="0"/>
              <a:t>, </a:t>
            </a:r>
            <a:r>
              <a:rPr lang="hu-HU" sz="1200" dirty="0" err="1"/>
              <a:t>Harreiter</a:t>
            </a:r>
            <a:r>
              <a:rPr lang="hu-HU" sz="1200" dirty="0"/>
              <a:t> </a:t>
            </a:r>
            <a:r>
              <a:rPr lang="hu-HU" sz="1200" dirty="0" err="1"/>
              <a:t>J</a:t>
            </a:r>
            <a:r>
              <a:rPr lang="hu-HU" sz="1200" dirty="0"/>
              <a:t>, </a:t>
            </a:r>
            <a:r>
              <a:rPr lang="hu-HU" sz="1200" dirty="0" err="1"/>
              <a:t>Nádasdi</a:t>
            </a:r>
            <a:r>
              <a:rPr lang="hu-HU" sz="1200" dirty="0"/>
              <a:t> A, Kelemen F, </a:t>
            </a:r>
            <a:r>
              <a:rPr lang="hu-HU" sz="1200" dirty="0" err="1"/>
              <a:t>Bancher-Todesca</a:t>
            </a:r>
            <a:r>
              <a:rPr lang="hu-HU" sz="1200" dirty="0"/>
              <a:t> D, </a:t>
            </a:r>
            <a:r>
              <a:rPr lang="hu-HU" sz="1200" dirty="0" err="1"/>
              <a:t>Komlósi</a:t>
            </a:r>
            <a:r>
              <a:rPr lang="hu-HU" sz="1200" dirty="0"/>
              <a:t> </a:t>
            </a:r>
            <a:r>
              <a:rPr lang="hu-HU" sz="1200" dirty="0" err="1"/>
              <a:t>Z</a:t>
            </a:r>
            <a:r>
              <a:rPr lang="hu-HU" sz="1200" dirty="0"/>
              <a:t>, Németh L, Rigó </a:t>
            </a:r>
            <a:r>
              <a:rPr lang="hu-HU" sz="1200" dirty="0" err="1"/>
              <a:t>J</a:t>
            </a:r>
            <a:r>
              <a:rPr lang="hu-HU" sz="1200" dirty="0"/>
              <a:t> </a:t>
            </a:r>
            <a:r>
              <a:rPr lang="hu-HU" sz="1200" dirty="0" err="1"/>
              <a:t>Jr</a:t>
            </a:r>
            <a:r>
              <a:rPr lang="hu-HU" sz="1200" dirty="0"/>
              <a:t>, </a:t>
            </a:r>
            <a:r>
              <a:rPr lang="hu-HU" sz="1200" dirty="0" err="1"/>
              <a:t>Sziller</a:t>
            </a:r>
            <a:r>
              <a:rPr lang="hu-HU" sz="1200" dirty="0"/>
              <a:t> I, Somogyi A, </a:t>
            </a:r>
            <a:r>
              <a:rPr lang="hu-HU" sz="1200" dirty="0" err="1"/>
              <a:t>Kautzky-Willer</a:t>
            </a:r>
            <a:r>
              <a:rPr lang="hu-HU" sz="1200" dirty="0"/>
              <a:t> A, </a:t>
            </a:r>
            <a:r>
              <a:rPr lang="hu-HU" sz="1200" dirty="0" err="1"/>
              <a:t>Firneisz</a:t>
            </a:r>
            <a:r>
              <a:rPr lang="hu-HU" sz="1200" dirty="0"/>
              <a:t> </a:t>
            </a:r>
            <a:r>
              <a:rPr lang="hu-HU" sz="1200" dirty="0" err="1"/>
              <a:t>G</a:t>
            </a:r>
            <a:r>
              <a:rPr lang="hu-HU" sz="1200" dirty="0"/>
              <a:t>, Rosta </a:t>
            </a:r>
            <a:r>
              <a:rPr lang="hu-HU" sz="1200" dirty="0" err="1"/>
              <a:t>K</a:t>
            </a:r>
            <a:r>
              <a:rPr lang="hu-HU" sz="1200" dirty="0"/>
              <a:t>, </a:t>
            </a:r>
            <a:r>
              <a:rPr lang="hu-HU" sz="1200" dirty="0" err="1"/>
              <a:t>Al-Aissa</a:t>
            </a:r>
            <a:r>
              <a:rPr lang="hu-HU" sz="1200" dirty="0"/>
              <a:t> </a:t>
            </a:r>
            <a:r>
              <a:rPr lang="hu-HU" sz="1200" dirty="0" err="1"/>
              <a:t>Z</a:t>
            </a:r>
            <a:r>
              <a:rPr lang="hu-HU" sz="1200" dirty="0"/>
              <a:t>. </a:t>
            </a:r>
            <a:r>
              <a:rPr lang="hu-HU" sz="1200" dirty="0" err="1"/>
              <a:t>Association</a:t>
            </a:r>
            <a:r>
              <a:rPr lang="hu-HU" sz="1200" dirty="0"/>
              <a:t> </a:t>
            </a:r>
            <a:r>
              <a:rPr lang="hu-HU" sz="1200" dirty="0" err="1"/>
              <a:t>study</a:t>
            </a:r>
            <a:r>
              <a:rPr lang="hu-HU" sz="1200" dirty="0"/>
              <a:t> </a:t>
            </a:r>
            <a:r>
              <a:rPr lang="hu-HU" sz="1200" dirty="0" err="1"/>
              <a:t>with</a:t>
            </a:r>
            <a:r>
              <a:rPr lang="hu-HU" sz="1200" dirty="0"/>
              <a:t> 77 </a:t>
            </a:r>
            <a:r>
              <a:rPr lang="hu-HU" sz="1200" dirty="0" err="1"/>
              <a:t>snps</a:t>
            </a:r>
            <a:r>
              <a:rPr lang="hu-HU" sz="1200" dirty="0"/>
              <a:t> </a:t>
            </a:r>
            <a:r>
              <a:rPr lang="hu-HU" sz="1200" dirty="0" err="1"/>
              <a:t>confirms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robust</a:t>
            </a:r>
            <a:r>
              <a:rPr lang="hu-HU" sz="1200" dirty="0"/>
              <a:t> </a:t>
            </a:r>
            <a:r>
              <a:rPr lang="hu-HU" sz="1200" dirty="0" err="1"/>
              <a:t>role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rs10830963/</a:t>
            </a:r>
            <a:r>
              <a:rPr lang="hu-HU" sz="1200" dirty="0" err="1"/>
              <a:t>g</a:t>
            </a:r>
            <a:r>
              <a:rPr lang="hu-HU" sz="1200" dirty="0"/>
              <a:t> of mtnr1b </a:t>
            </a:r>
            <a:r>
              <a:rPr lang="hu-HU" sz="1200" dirty="0" err="1"/>
              <a:t>variant</a:t>
            </a:r>
            <a:r>
              <a:rPr lang="hu-HU" sz="1200" dirty="0"/>
              <a:t> and </a:t>
            </a:r>
            <a:r>
              <a:rPr lang="hu-HU" sz="1200" dirty="0" err="1"/>
              <a:t>identifies</a:t>
            </a:r>
            <a:r>
              <a:rPr lang="hu-HU" sz="1200" dirty="0"/>
              <a:t> </a:t>
            </a:r>
            <a:r>
              <a:rPr lang="hu-HU" sz="1200" dirty="0" err="1"/>
              <a:t>two</a:t>
            </a:r>
            <a:r>
              <a:rPr lang="hu-HU" sz="1200" dirty="0"/>
              <a:t> </a:t>
            </a:r>
            <a:r>
              <a:rPr lang="hu-HU" sz="1200" dirty="0" err="1"/>
              <a:t>novel</a:t>
            </a:r>
            <a:r>
              <a:rPr lang="hu-HU" sz="1200" dirty="0"/>
              <a:t> </a:t>
            </a:r>
            <a:r>
              <a:rPr lang="hu-HU" sz="1200" dirty="0" err="1"/>
              <a:t>associations</a:t>
            </a:r>
            <a:r>
              <a:rPr lang="hu-HU" sz="1200" dirty="0"/>
              <a:t> in </a:t>
            </a:r>
            <a:r>
              <a:rPr lang="hu-HU" sz="1200" dirty="0" err="1"/>
              <a:t>gestational</a:t>
            </a:r>
            <a:r>
              <a:rPr lang="hu-HU" sz="1200" dirty="0"/>
              <a:t> diabetes mellitus </a:t>
            </a:r>
            <a:r>
              <a:rPr lang="hu-HU" sz="1200" dirty="0" err="1"/>
              <a:t>development</a:t>
            </a:r>
            <a:r>
              <a:rPr lang="hu-HU" sz="1200" dirty="0"/>
              <a:t>. 2017.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[10] B.S. </a:t>
            </a:r>
            <a:r>
              <a:rPr lang="hu-HU" sz="1200" dirty="0" err="1"/>
              <a:t>Shastry</a:t>
            </a:r>
            <a:r>
              <a:rPr lang="hu-HU" sz="1200" dirty="0"/>
              <a:t>. </a:t>
            </a:r>
            <a:r>
              <a:rPr lang="hu-HU" sz="1200" dirty="0" err="1"/>
              <a:t>Snps</a:t>
            </a:r>
            <a:r>
              <a:rPr lang="hu-HU" sz="1200" dirty="0"/>
              <a:t>: </a:t>
            </a:r>
            <a:r>
              <a:rPr lang="hu-HU" sz="1200" dirty="0" err="1"/>
              <a:t>Impact</a:t>
            </a:r>
            <a:r>
              <a:rPr lang="hu-HU" sz="1200" dirty="0"/>
              <a:t> </a:t>
            </a:r>
            <a:r>
              <a:rPr lang="hu-HU" sz="1200" dirty="0" err="1"/>
              <a:t>on</a:t>
            </a:r>
            <a:r>
              <a:rPr lang="hu-HU" sz="1200" dirty="0"/>
              <a:t> </a:t>
            </a:r>
            <a:r>
              <a:rPr lang="hu-HU" sz="1200" dirty="0" err="1"/>
              <a:t>gene</a:t>
            </a:r>
            <a:r>
              <a:rPr lang="hu-HU" sz="1200" dirty="0"/>
              <a:t> </a:t>
            </a:r>
            <a:r>
              <a:rPr lang="hu-HU" sz="1200" dirty="0" err="1"/>
              <a:t>function</a:t>
            </a:r>
            <a:r>
              <a:rPr lang="hu-HU" sz="1200" dirty="0"/>
              <a:t> and </a:t>
            </a:r>
            <a:r>
              <a:rPr lang="hu-HU" sz="1200" dirty="0" err="1"/>
              <a:t>phenotype</a:t>
            </a:r>
            <a:r>
              <a:rPr lang="hu-HU" sz="1200" dirty="0"/>
              <a:t>. </a:t>
            </a:r>
            <a:r>
              <a:rPr lang="hu-HU" sz="1200" dirty="0" err="1"/>
              <a:t>Single</a:t>
            </a:r>
            <a:r>
              <a:rPr lang="hu-HU" sz="1200" dirty="0"/>
              <a:t> </a:t>
            </a:r>
            <a:r>
              <a:rPr lang="hu-HU" sz="1200" dirty="0" err="1"/>
              <a:t>Nucleotide</a:t>
            </a:r>
            <a:r>
              <a:rPr lang="hu-HU" sz="1200" dirty="0"/>
              <a:t> </a:t>
            </a:r>
            <a:r>
              <a:rPr lang="hu-HU" sz="1200" dirty="0" err="1"/>
              <a:t>Polymorphisms</a:t>
            </a:r>
            <a:r>
              <a:rPr lang="hu-HU" sz="1200" dirty="0"/>
              <a:t>. </a:t>
            </a:r>
            <a:r>
              <a:rPr lang="hu-HU" sz="1200" dirty="0" err="1"/>
              <a:t>Methods</a:t>
            </a:r>
            <a:r>
              <a:rPr lang="hu-HU" sz="1200" dirty="0"/>
              <a:t> in </a:t>
            </a:r>
            <a:r>
              <a:rPr lang="hu-HU" sz="1200" dirty="0" err="1"/>
              <a:t>Molecular</a:t>
            </a:r>
            <a:r>
              <a:rPr lang="hu-HU" sz="1200" dirty="0"/>
              <a:t> </a:t>
            </a:r>
            <a:r>
              <a:rPr lang="hu-HU" sz="1200" dirty="0" err="1"/>
              <a:t>Biology</a:t>
            </a:r>
            <a:r>
              <a:rPr lang="hu-HU" sz="1200" dirty="0"/>
              <a:t>, 578, 2009.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[11] Montgomery </a:t>
            </a:r>
            <a:r>
              <a:rPr lang="hu-HU" sz="1200" dirty="0" err="1"/>
              <a:t>Slatkin</a:t>
            </a:r>
            <a:r>
              <a:rPr lang="hu-HU" sz="1200" dirty="0"/>
              <a:t>. </a:t>
            </a:r>
            <a:r>
              <a:rPr lang="hu-HU" sz="1200" dirty="0" err="1"/>
              <a:t>Linkage</a:t>
            </a:r>
            <a:r>
              <a:rPr lang="hu-HU" sz="1200" dirty="0"/>
              <a:t> </a:t>
            </a:r>
            <a:r>
              <a:rPr lang="hu-HU" sz="1200" dirty="0" err="1"/>
              <a:t>disequilibrium</a:t>
            </a:r>
            <a:r>
              <a:rPr lang="hu-HU" sz="1200" dirty="0"/>
              <a:t>–</a:t>
            </a:r>
            <a:r>
              <a:rPr lang="hu-HU" sz="1200" dirty="0" err="1"/>
              <a:t>understanding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evolutionary</a:t>
            </a:r>
            <a:r>
              <a:rPr lang="hu-HU" sz="1200" dirty="0"/>
              <a:t> </a:t>
            </a:r>
            <a:r>
              <a:rPr lang="hu-HU" sz="1200" dirty="0" err="1"/>
              <a:t>past</a:t>
            </a:r>
            <a:r>
              <a:rPr lang="hu-HU" sz="1200" dirty="0"/>
              <a:t> and </a:t>
            </a:r>
            <a:r>
              <a:rPr lang="hu-HU" sz="1200" dirty="0" err="1"/>
              <a:t>mappingthe</a:t>
            </a:r>
            <a:r>
              <a:rPr lang="hu-HU" sz="1200" dirty="0"/>
              <a:t> </a:t>
            </a:r>
            <a:r>
              <a:rPr lang="hu-HU" sz="1200" dirty="0" err="1"/>
              <a:t>medical</a:t>
            </a:r>
            <a:r>
              <a:rPr lang="hu-HU" sz="1200" dirty="0"/>
              <a:t> </a:t>
            </a:r>
            <a:r>
              <a:rPr lang="hu-HU" sz="1200" dirty="0" err="1"/>
              <a:t>future</a:t>
            </a:r>
            <a:r>
              <a:rPr lang="hu-HU" sz="1200" dirty="0"/>
              <a:t>. </a:t>
            </a:r>
            <a:r>
              <a:rPr lang="hu-HU" sz="1200" dirty="0" err="1"/>
              <a:t>Nat</a:t>
            </a:r>
            <a:r>
              <a:rPr lang="hu-HU" sz="1200" dirty="0"/>
              <a:t> </a:t>
            </a:r>
            <a:r>
              <a:rPr lang="hu-HU" sz="1200" dirty="0" err="1"/>
              <a:t>Rev</a:t>
            </a:r>
            <a:r>
              <a:rPr lang="hu-HU" sz="1200" dirty="0"/>
              <a:t> </a:t>
            </a:r>
            <a:r>
              <a:rPr lang="hu-HU" sz="1200" dirty="0" err="1"/>
              <a:t>Genet</a:t>
            </a:r>
            <a:r>
              <a:rPr lang="hu-HU" sz="1200" dirty="0"/>
              <a:t>, 9(6):477–485, 2008.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[12] </a:t>
            </a:r>
            <a:r>
              <a:rPr lang="hu-HU" sz="1200" dirty="0" err="1"/>
              <a:t>Holzinger</a:t>
            </a:r>
            <a:r>
              <a:rPr lang="hu-HU" sz="1200" dirty="0"/>
              <a:t>-E. </a:t>
            </a:r>
            <a:r>
              <a:rPr lang="hu-HU" sz="1200" dirty="0" err="1"/>
              <a:t>Dasgupta</a:t>
            </a:r>
            <a:r>
              <a:rPr lang="hu-HU" sz="1200" dirty="0"/>
              <a:t> A. </a:t>
            </a:r>
            <a:r>
              <a:rPr lang="hu-HU" sz="1200" dirty="0" err="1"/>
              <a:t>et</a:t>
            </a:r>
            <a:r>
              <a:rPr lang="hu-HU" sz="1200" dirty="0"/>
              <a:t> </a:t>
            </a:r>
            <a:r>
              <a:rPr lang="hu-HU" sz="1200" dirty="0" err="1"/>
              <a:t>al</a:t>
            </a:r>
            <a:r>
              <a:rPr lang="hu-HU" sz="1200" dirty="0"/>
              <a:t>. </a:t>
            </a:r>
            <a:r>
              <a:rPr lang="hu-HU" sz="1200" dirty="0" err="1"/>
              <a:t>Szymczak</a:t>
            </a:r>
            <a:r>
              <a:rPr lang="hu-HU" sz="1200" dirty="0"/>
              <a:t>, S. A </a:t>
            </a:r>
            <a:r>
              <a:rPr lang="hu-HU" sz="1200" dirty="0" err="1"/>
              <a:t>new</a:t>
            </a:r>
            <a:r>
              <a:rPr lang="hu-HU" sz="1200" dirty="0"/>
              <a:t> </a:t>
            </a:r>
            <a:r>
              <a:rPr lang="hu-HU" sz="1200" dirty="0" err="1"/>
              <a:t>variable</a:t>
            </a:r>
            <a:r>
              <a:rPr lang="hu-HU" sz="1200" dirty="0"/>
              <a:t> </a:t>
            </a:r>
            <a:r>
              <a:rPr lang="hu-HU" sz="1200" dirty="0" err="1"/>
              <a:t>selection</a:t>
            </a:r>
            <a:r>
              <a:rPr lang="hu-HU" sz="1200" dirty="0"/>
              <a:t> </a:t>
            </a:r>
            <a:r>
              <a:rPr lang="hu-HU" sz="1200" dirty="0" err="1"/>
              <a:t>method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random </a:t>
            </a:r>
            <a:r>
              <a:rPr lang="hu-HU" sz="1200" dirty="0" err="1"/>
              <a:t>forestsin</a:t>
            </a:r>
            <a:r>
              <a:rPr lang="hu-HU" sz="1200" dirty="0"/>
              <a:t> </a:t>
            </a:r>
            <a:r>
              <a:rPr lang="hu-HU" sz="1200" dirty="0" err="1"/>
              <a:t>genome-wide</a:t>
            </a:r>
            <a:r>
              <a:rPr lang="hu-HU" sz="1200" dirty="0"/>
              <a:t> </a:t>
            </a:r>
            <a:r>
              <a:rPr lang="hu-HU" sz="1200" dirty="0" err="1"/>
              <a:t>association</a:t>
            </a:r>
            <a:r>
              <a:rPr lang="hu-HU" sz="1200" dirty="0"/>
              <a:t> </a:t>
            </a:r>
            <a:r>
              <a:rPr lang="hu-HU" sz="1200" dirty="0" err="1"/>
              <a:t>studies</a:t>
            </a:r>
            <a:r>
              <a:rPr lang="hu-HU" sz="1200" dirty="0"/>
              <a:t>. </a:t>
            </a:r>
            <a:r>
              <a:rPr lang="hu-HU" sz="1200" dirty="0" err="1"/>
              <a:t>BioData</a:t>
            </a:r>
            <a:r>
              <a:rPr lang="hu-HU" sz="1200" dirty="0"/>
              <a:t> Mining, 9(7), 2016.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[13] Joseph K. </a:t>
            </a:r>
            <a:r>
              <a:rPr lang="hu-HU" sz="1200" dirty="0" err="1"/>
              <a:t>Pickrell</a:t>
            </a:r>
            <a:r>
              <a:rPr lang="hu-HU" sz="1200" dirty="0"/>
              <a:t> </a:t>
            </a:r>
            <a:r>
              <a:rPr lang="hu-HU" sz="1200" dirty="0" err="1"/>
              <a:t>Tomaz</a:t>
            </a:r>
            <a:r>
              <a:rPr lang="hu-HU" sz="1200" dirty="0"/>
              <a:t> </a:t>
            </a:r>
            <a:r>
              <a:rPr lang="hu-HU" sz="1200" dirty="0" err="1"/>
              <a:t>Berisa</a:t>
            </a:r>
            <a:r>
              <a:rPr lang="hu-HU" sz="1200" dirty="0"/>
              <a:t>. </a:t>
            </a:r>
            <a:r>
              <a:rPr lang="hu-HU" sz="1200" dirty="0" err="1"/>
              <a:t>Approximately</a:t>
            </a:r>
            <a:r>
              <a:rPr lang="hu-HU" sz="1200" dirty="0"/>
              <a:t> </a:t>
            </a:r>
            <a:r>
              <a:rPr lang="hu-HU" sz="1200" dirty="0" err="1"/>
              <a:t>independent</a:t>
            </a:r>
            <a:r>
              <a:rPr lang="hu-HU" sz="1200" dirty="0"/>
              <a:t> </a:t>
            </a:r>
            <a:r>
              <a:rPr lang="hu-HU" sz="1200" dirty="0" err="1"/>
              <a:t>linkage</a:t>
            </a:r>
            <a:r>
              <a:rPr lang="hu-HU" sz="1200" dirty="0"/>
              <a:t> </a:t>
            </a:r>
            <a:r>
              <a:rPr lang="hu-HU" sz="1200" dirty="0" err="1"/>
              <a:t>disequilibrium</a:t>
            </a:r>
            <a:r>
              <a:rPr lang="hu-HU" sz="1200" dirty="0"/>
              <a:t> </a:t>
            </a:r>
            <a:r>
              <a:rPr lang="hu-HU" sz="1200" dirty="0" err="1"/>
              <a:t>blocks</a:t>
            </a:r>
            <a:r>
              <a:rPr lang="hu-HU" sz="1200" dirty="0"/>
              <a:t> </a:t>
            </a:r>
            <a:r>
              <a:rPr lang="hu-HU" sz="1200" dirty="0" err="1"/>
              <a:t>inhuman</a:t>
            </a:r>
            <a:r>
              <a:rPr lang="hu-HU" sz="1200" dirty="0"/>
              <a:t> </a:t>
            </a:r>
            <a:r>
              <a:rPr lang="hu-HU" sz="1200" dirty="0" err="1"/>
              <a:t>populations</a:t>
            </a:r>
            <a:r>
              <a:rPr lang="hu-HU" sz="1200" dirty="0"/>
              <a:t>. </a:t>
            </a:r>
            <a:r>
              <a:rPr lang="hu-HU" sz="1200" dirty="0" err="1"/>
              <a:t>Bioinformatics</a:t>
            </a:r>
            <a:r>
              <a:rPr lang="hu-HU" sz="1200" dirty="0"/>
              <a:t>, 32(2):283–285, 2016.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[14] Robert </a:t>
            </a:r>
            <a:r>
              <a:rPr lang="hu-HU" sz="1200" dirty="0" err="1"/>
              <a:t>R</a:t>
            </a:r>
            <a:r>
              <a:rPr lang="hu-HU" sz="1200" dirty="0"/>
              <a:t> </a:t>
            </a:r>
            <a:r>
              <a:rPr lang="hu-HU" sz="1200" dirty="0" err="1"/>
              <a:t>H</a:t>
            </a:r>
            <a:r>
              <a:rPr lang="hu-HU" sz="1200" dirty="0"/>
              <a:t> Anholt </a:t>
            </a:r>
            <a:r>
              <a:rPr lang="hu-HU" sz="1200" dirty="0" err="1"/>
              <a:t>Trudy</a:t>
            </a:r>
            <a:r>
              <a:rPr lang="hu-HU" sz="1200" dirty="0"/>
              <a:t> F C </a:t>
            </a:r>
            <a:r>
              <a:rPr lang="hu-HU" sz="1200" dirty="0" err="1"/>
              <a:t>Mackay</a:t>
            </a:r>
            <a:r>
              <a:rPr lang="hu-HU" sz="1200" dirty="0"/>
              <a:t>. Gregor </a:t>
            </a:r>
            <a:r>
              <a:rPr lang="hu-HU" sz="1200" dirty="0" err="1"/>
              <a:t>mendel’s</a:t>
            </a:r>
            <a:r>
              <a:rPr lang="hu-HU" sz="1200" dirty="0"/>
              <a:t> </a:t>
            </a:r>
            <a:r>
              <a:rPr lang="hu-HU" sz="1200" dirty="0" err="1"/>
              <a:t>legacy</a:t>
            </a:r>
            <a:r>
              <a:rPr lang="hu-HU" sz="1200" dirty="0"/>
              <a:t> in </a:t>
            </a:r>
            <a:r>
              <a:rPr lang="hu-HU" sz="1200" dirty="0" err="1"/>
              <a:t>quantitative</a:t>
            </a:r>
            <a:r>
              <a:rPr lang="hu-HU" sz="1200" dirty="0"/>
              <a:t> </a:t>
            </a:r>
            <a:r>
              <a:rPr lang="hu-HU" sz="1200" dirty="0" err="1"/>
              <a:t>genetics</a:t>
            </a:r>
            <a:r>
              <a:rPr lang="hu-HU" sz="1200" dirty="0"/>
              <a:t>. </a:t>
            </a:r>
            <a:r>
              <a:rPr lang="hu-HU" sz="1200" dirty="0" err="1"/>
              <a:t>PLoS</a:t>
            </a:r>
            <a:r>
              <a:rPr lang="hu-HU" sz="1200" dirty="0"/>
              <a:t> </a:t>
            </a:r>
            <a:r>
              <a:rPr lang="hu-HU" sz="1200" dirty="0" err="1"/>
              <a:t>Biol</a:t>
            </a:r>
            <a:r>
              <a:rPr lang="hu-HU" sz="1200" dirty="0"/>
              <a:t>, 20(7), 2022.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dirty="0"/>
              <a:t>[15] </a:t>
            </a:r>
            <a:r>
              <a:rPr lang="hu-HU" sz="1200" dirty="0" err="1"/>
              <a:t>Sadeesh</a:t>
            </a:r>
            <a:r>
              <a:rPr lang="hu-HU" sz="1200" dirty="0"/>
              <a:t> A. </a:t>
            </a:r>
            <a:r>
              <a:rPr lang="hu-HU" sz="1200" dirty="0" err="1"/>
              <a:t>Srinivasasainagendra</a:t>
            </a:r>
            <a:r>
              <a:rPr lang="hu-HU" sz="1200" dirty="0"/>
              <a:t> V. </a:t>
            </a:r>
            <a:r>
              <a:rPr lang="hu-HU" sz="1200" dirty="0" err="1"/>
              <a:t>et</a:t>
            </a:r>
            <a:r>
              <a:rPr lang="hu-HU" sz="1200" dirty="0"/>
              <a:t> </a:t>
            </a:r>
            <a:r>
              <a:rPr lang="hu-HU" sz="1200" dirty="0" err="1"/>
              <a:t>al</a:t>
            </a:r>
            <a:r>
              <a:rPr lang="hu-HU" sz="1200" dirty="0"/>
              <a:t> </a:t>
            </a:r>
            <a:r>
              <a:rPr lang="hu-HU" sz="1200" dirty="0" err="1"/>
              <a:t>Vejandla</a:t>
            </a:r>
            <a:r>
              <a:rPr lang="hu-HU" sz="1200" dirty="0"/>
              <a:t>, S.C. </a:t>
            </a:r>
            <a:r>
              <a:rPr lang="hu-HU" sz="1200" dirty="0" err="1"/>
              <a:t>Calibrating</a:t>
            </a:r>
            <a:r>
              <a:rPr lang="hu-HU" sz="1200" dirty="0"/>
              <a:t> </a:t>
            </a:r>
            <a:r>
              <a:rPr lang="hu-HU" sz="1200" dirty="0" err="1"/>
              <a:t>genome</a:t>
            </a:r>
            <a:r>
              <a:rPr lang="hu-HU" sz="1200" dirty="0"/>
              <a:t> </a:t>
            </a:r>
            <a:r>
              <a:rPr lang="hu-HU" sz="1200" dirty="0" err="1"/>
              <a:t>wide</a:t>
            </a:r>
            <a:r>
              <a:rPr lang="hu-HU" sz="1200" dirty="0"/>
              <a:t> </a:t>
            </a:r>
            <a:r>
              <a:rPr lang="hu-HU" sz="1200" dirty="0" err="1"/>
              <a:t>significance</a:t>
            </a:r>
            <a:r>
              <a:rPr lang="hu-HU" sz="1200" dirty="0"/>
              <a:t> </a:t>
            </a:r>
            <a:r>
              <a:rPr lang="hu-HU" sz="1200" dirty="0" err="1"/>
              <a:t>byminor</a:t>
            </a:r>
            <a:r>
              <a:rPr lang="hu-HU" sz="1200" dirty="0"/>
              <a:t> </a:t>
            </a:r>
            <a:r>
              <a:rPr lang="hu-HU" sz="1200" dirty="0" err="1"/>
              <a:t>allele</a:t>
            </a:r>
            <a:r>
              <a:rPr lang="hu-HU" sz="1200" dirty="0"/>
              <a:t> </a:t>
            </a:r>
            <a:r>
              <a:rPr lang="hu-HU" sz="1200" dirty="0" err="1"/>
              <a:t>frequency</a:t>
            </a:r>
            <a:r>
              <a:rPr lang="hu-HU" sz="1200" dirty="0"/>
              <a:t> </a:t>
            </a:r>
            <a:r>
              <a:rPr lang="hu-HU" sz="1200" dirty="0" err="1"/>
              <a:t>across</a:t>
            </a:r>
            <a:r>
              <a:rPr lang="hu-HU" sz="1200" dirty="0"/>
              <a:t> </a:t>
            </a:r>
            <a:r>
              <a:rPr lang="hu-HU" sz="1200" dirty="0" err="1"/>
              <a:t>three</a:t>
            </a:r>
            <a:r>
              <a:rPr lang="hu-HU" sz="1200" dirty="0"/>
              <a:t> major </a:t>
            </a:r>
            <a:r>
              <a:rPr lang="hu-HU" sz="1200" dirty="0" err="1"/>
              <a:t>populations</a:t>
            </a:r>
            <a:r>
              <a:rPr lang="hu-HU" sz="1200" dirty="0"/>
              <a:t>. </a:t>
            </a:r>
            <a:r>
              <a:rPr lang="hu-HU" sz="1200" dirty="0" err="1"/>
              <a:t>Sci</a:t>
            </a:r>
            <a:r>
              <a:rPr lang="hu-HU" sz="1200" dirty="0"/>
              <a:t> </a:t>
            </a:r>
            <a:r>
              <a:rPr lang="hu-HU" sz="1200" dirty="0" err="1"/>
              <a:t>Rep</a:t>
            </a:r>
            <a:r>
              <a:rPr lang="hu-HU" sz="1200" dirty="0"/>
              <a:t>, 15, 2025.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D67ED2D-8B92-7F66-E82C-EB3E726B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10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EFE16E-FB2C-95C3-26BE-456B3AD5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Background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C05BDA9-883D-44B6-8F7E-248A5AE46A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/>
        </p:blipFill>
        <p:spPr>
          <a:xfrm rot="5400000">
            <a:off x="3366000" y="279737"/>
            <a:ext cx="5460000" cy="7560000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A2FD5C-09EC-31E5-3165-ACAE988A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2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D7F6838-29EC-7FB9-B31F-D87ACA0747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6000" y="6635849"/>
            <a:ext cx="75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https://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www.sciencesource.com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/1241399-protein-synthesis-stock-image-rights-managed.html</a:t>
            </a:r>
          </a:p>
        </p:txBody>
      </p:sp>
    </p:spTree>
    <p:extLst>
      <p:ext uri="{BB962C8B-B14F-4D97-AF65-F5344CB8AC3E}">
        <p14:creationId xmlns:p14="http://schemas.microsoft.com/office/powerpoint/2010/main" val="190567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9573A5-A4C2-E683-F294-F28EA866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Goal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E4789E-E8F6-12A8-C467-2729D493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/>
          <a:lstStyle/>
          <a:p>
            <a:r>
              <a:rPr lang="en-GB" noProof="0" dirty="0"/>
              <a:t>Epistasis detecting with interaction analysis</a:t>
            </a:r>
          </a:p>
          <a:p>
            <a:r>
              <a:rPr lang="en-GB" noProof="0" dirty="0"/>
              <a:t>Eventually we want to use it on database on Gestational Diabetes Mellitus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54D866-1277-B14E-B99E-0C2ACF3E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7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C4B831-68E0-AB23-4263-18E6BACC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CDA208A-3634-A158-2EB8-3BBC50A7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en-GB" noProof="0" smtClean="0"/>
              <a:t>4</a:t>
            </a:fld>
            <a:endParaRPr lang="en-GB" noProof="0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68A671FE-9D62-9DB6-3E74-CA4731ADA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337402"/>
              </p:ext>
            </p:extLst>
          </p:nvPr>
        </p:nvGraphicFramePr>
        <p:xfrm>
          <a:off x="838200" y="1825625"/>
          <a:ext cx="11097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56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03EB80-A218-1830-09A6-3EC71FAC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Methods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55CBC854-E96E-6DFD-797D-1D3B98104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06662"/>
                <a:ext cx="10515600" cy="4351338"/>
              </a:xfrm>
            </p:spPr>
            <p:txBody>
              <a:bodyPr/>
              <a:lstStyle/>
              <a:p>
                <a:r>
                  <a:rPr lang="hu-HU" b="0" dirty="0"/>
                  <a:t>Dataset: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0, 1, 2</m:t>
                            </m:r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4000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×3000</m:t>
                        </m:r>
                      </m:sup>
                    </m:sSup>
                  </m:oMath>
                </a14:m>
                <a:endParaRPr lang="hu-HU" dirty="0"/>
              </a:p>
              <a:p>
                <a:r>
                  <a:rPr lang="hu-HU" dirty="0" err="1"/>
                  <a:t>Target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3000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55CBC854-E96E-6DFD-797D-1D3B98104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06662"/>
                <a:ext cx="10515600" cy="4351338"/>
              </a:xfrm>
              <a:blipFill>
                <a:blip r:embed="rId2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D92C98C-AFD8-1649-2916-10949088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19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2F04D4-9177-5954-9583-94C03E1F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LD-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blocks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0234FF09-3C80-4928-7575-1C42B7733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41537"/>
                <a:ext cx="10515600" cy="4351338"/>
              </a:xfrm>
            </p:spPr>
            <p:txBody>
              <a:bodyPr/>
              <a:lstStyle/>
              <a:p>
                <a:r>
                  <a:rPr lang="hu-HU" dirty="0"/>
                  <a:t>Creating </a:t>
                </a:r>
                <a:r>
                  <a:rPr lang="hu-HU" dirty="0" err="1"/>
                  <a:t>blocks</a:t>
                </a:r>
                <a:r>
                  <a:rPr lang="hu-HU" dirty="0"/>
                  <a:t> </a:t>
                </a:r>
                <a:r>
                  <a:rPr lang="hu-HU" dirty="0" err="1"/>
                  <a:t>based</a:t>
                </a:r>
                <a:r>
                  <a:rPr lang="hu-HU" dirty="0"/>
                  <a:t> </a:t>
                </a:r>
                <a:r>
                  <a:rPr lang="hu-HU" dirty="0" err="1"/>
                  <a:t>on</a:t>
                </a:r>
                <a:r>
                  <a:rPr lang="hu-HU" dirty="0"/>
                  <a:t> </a:t>
                </a:r>
                <a:r>
                  <a:rPr lang="hu-HU" dirty="0" err="1"/>
                  <a:t>linkage</a:t>
                </a:r>
                <a:r>
                  <a:rPr lang="hu-HU" dirty="0"/>
                  <a:t> </a:t>
                </a:r>
                <a:r>
                  <a:rPr lang="hu-HU" dirty="0" err="1"/>
                  <a:t>disequilibrium</a:t>
                </a:r>
                <a:r>
                  <a:rPr lang="hu-HU" dirty="0"/>
                  <a:t> (LD)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/>
                  <a:t>   (</a:t>
                </a:r>
                <a:r>
                  <a:rPr lang="hu-HU" dirty="0" err="1"/>
                  <a:t>for</a:t>
                </a:r>
                <a:r>
                  <a:rPr lang="hu-HU" dirty="0"/>
                  <a:t> alleles A and </a:t>
                </a:r>
                <a:r>
                  <a:rPr lang="hu-HU" dirty="0" err="1"/>
                  <a:t>B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allele</a:t>
                </a:r>
                <a:r>
                  <a:rPr lang="hu-HU" dirty="0"/>
                  <a:t> </a:t>
                </a:r>
                <a:r>
                  <a:rPr lang="hu-HU" dirty="0" err="1"/>
                  <a:t>frequencies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hu-HU" dirty="0"/>
                  <a:t>)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r>
                  <a:rPr lang="hu-HU" dirty="0"/>
                  <a:t>The </a:t>
                </a:r>
                <a:r>
                  <a:rPr lang="hu-HU" dirty="0" err="1"/>
                  <a:t>samples</a:t>
                </a:r>
                <a:r>
                  <a:rPr lang="hu-HU" dirty="0"/>
                  <a:t> </a:t>
                </a:r>
                <a:r>
                  <a:rPr lang="hu-HU" dirty="0" err="1"/>
                  <a:t>corresponding</a:t>
                </a:r>
                <a:r>
                  <a:rPr lang="hu-HU" dirty="0"/>
                  <a:t>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whole</a:t>
                </a:r>
                <a:r>
                  <a:rPr lang="hu-HU" dirty="0"/>
                  <a:t> </a:t>
                </a:r>
                <a:r>
                  <a:rPr lang="hu-HU" dirty="0" err="1"/>
                  <a:t>dataset</a:t>
                </a:r>
                <a:r>
                  <a:rPr lang="hu-HU" dirty="0"/>
                  <a:t> is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dirty="0"/>
                  <a:t>, and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jth</a:t>
                </a:r>
                <a:r>
                  <a:rPr lang="hu-HU" dirty="0"/>
                  <a:t> </a:t>
                </a:r>
                <a:r>
                  <a:rPr lang="hu-HU" dirty="0" err="1"/>
                  <a:t>block</a:t>
                </a:r>
                <a:r>
                  <a:rPr lang="hu-HU" dirty="0"/>
                  <a:t> is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hu-HU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=1, ..., m)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0234FF09-3C80-4928-7575-1C42B7733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41537"/>
                <a:ext cx="10515600" cy="4351338"/>
              </a:xfrm>
              <a:blipFill>
                <a:blip r:embed="rId2"/>
                <a:stretch>
                  <a:fillRect l="-1086" t="-2326" b="-87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BBC51B-1B32-2F2B-5B9C-63E7A2B7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054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914393-8636-F16F-29B5-6CB79294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representatives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CA0195A8-6D69-B9A2-B9FD-8CF21338A3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u-HU" u="sng" dirty="0"/>
                  <a:t>1st </a:t>
                </a:r>
                <a:r>
                  <a:rPr lang="hu-HU" u="sng" dirty="0" err="1"/>
                  <a:t>method</a:t>
                </a:r>
                <a:r>
                  <a:rPr lang="hu-HU" u="sng" dirty="0"/>
                  <a:t>:</a:t>
                </a:r>
                <a:r>
                  <a:rPr lang="hu-HU" dirty="0"/>
                  <a:t> </a:t>
                </a:r>
                <a:r>
                  <a:rPr lang="hu-HU" dirty="0" err="1"/>
                  <a:t>Principal</a:t>
                </a:r>
                <a:r>
                  <a:rPr lang="hu-HU" dirty="0"/>
                  <a:t> </a:t>
                </a:r>
                <a:r>
                  <a:rPr lang="hu-HU" dirty="0" err="1"/>
                  <a:t>Component</a:t>
                </a:r>
                <a:r>
                  <a:rPr lang="hu-HU" dirty="0"/>
                  <a:t> </a:t>
                </a:r>
                <a:r>
                  <a:rPr lang="hu-HU" dirty="0" err="1"/>
                  <a:t>Ananlysis</a:t>
                </a:r>
                <a:r>
                  <a:rPr lang="hu-HU" dirty="0"/>
                  <a:t> (PCA)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</m:t>
                      </m:r>
                      <m:sSubSup>
                        <m:sSub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∥=1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∥</m:t>
                              </m:r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</m:t>
                      </m:r>
                      <m:sSubSup>
                        <m:sSub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eqArr>
                            <m:eqArr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∥=1, </m:t>
                              </m:r>
                            </m:e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⊥ </m:t>
                              </m:r>
                              <m:sSubSup>
                                <m:sSub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  <m:sSubSup>
                                        <m:sSubSupPr>
                                          <m:ctrlP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eqAr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u-HU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=2, …, 3000</m:t>
                      </m:r>
                    </m:oMath>
                  </m:oMathPara>
                </a14:m>
                <a:endParaRPr lang="hu-HU" sz="2400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CA0195A8-6D69-B9A2-B9FD-8CF21338A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17EF190-E838-B7E7-B837-0FFAB8E6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130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60B4D1-9147-B724-6D21-7D6D32EF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representatives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43E7696-6032-CF2A-2496-39C997CA2D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13538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u-HU" u="sng" dirty="0"/>
                  <a:t>2nd </a:t>
                </a:r>
                <a:r>
                  <a:rPr lang="hu-HU" u="sng" dirty="0" err="1"/>
                  <a:t>method</a:t>
                </a:r>
                <a:r>
                  <a:rPr lang="hu-HU" u="sng" dirty="0"/>
                  <a:t>:</a:t>
                </a:r>
                <a:r>
                  <a:rPr lang="hu-HU" dirty="0"/>
                  <a:t> </a:t>
                </a:r>
                <a:r>
                  <a:rPr lang="hu-HU" dirty="0" err="1"/>
                  <a:t>ElasticNet</a:t>
                </a:r>
                <a:r>
                  <a:rPr lang="hu-HU" dirty="0"/>
                  <a:t> </a:t>
                </a:r>
                <a:r>
                  <a:rPr lang="hu-HU" dirty="0" err="1"/>
                  <a:t>regression</a:t>
                </a:r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logit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=1|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argmi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∥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logit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=1|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hu-HU" sz="2400" dirty="0"/>
                            <m:t>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43E7696-6032-CF2A-2496-39C997CA2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1353800" cy="4351338"/>
              </a:xfrm>
              <a:blipFill>
                <a:blip r:embed="rId2"/>
                <a:stretch>
                  <a:fillRect l="-1117" t="-23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77731CA-2976-C550-A6F1-97A786CE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8</a:t>
            </a:fld>
            <a:endParaRPr lang="hu-HU" dirty="0"/>
          </a:p>
        </p:txBody>
      </p:sp>
      <p:sp>
        <p:nvSpPr>
          <p:cNvPr id="5" name="Jobb oldali kapcsos zárójel 4">
            <a:extLst>
              <a:ext uri="{FF2B5EF4-FFF2-40B4-BE49-F238E27FC236}">
                <a16:creationId xmlns:a16="http://schemas.microsoft.com/office/drawing/2014/main" id="{9F5D4297-0247-292A-6071-ECEF85C35399}"/>
              </a:ext>
            </a:extLst>
          </p:cNvPr>
          <p:cNvSpPr/>
          <p:nvPr/>
        </p:nvSpPr>
        <p:spPr>
          <a:xfrm rot="5400000">
            <a:off x="8484600" y="4121406"/>
            <a:ext cx="252000" cy="753932"/>
          </a:xfrm>
          <a:prstGeom prst="rightBrac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 oldali kapcsos zárójel 5">
            <a:extLst>
              <a:ext uri="{FF2B5EF4-FFF2-40B4-BE49-F238E27FC236}">
                <a16:creationId xmlns:a16="http://schemas.microsoft.com/office/drawing/2014/main" id="{8D8EE1FF-1D8D-6D4D-4D8C-06AF6CCF26AC}"/>
              </a:ext>
            </a:extLst>
          </p:cNvPr>
          <p:cNvSpPr/>
          <p:nvPr/>
        </p:nvSpPr>
        <p:spPr>
          <a:xfrm rot="5400000">
            <a:off x="10850834" y="4122142"/>
            <a:ext cx="252000" cy="753932"/>
          </a:xfrm>
          <a:prstGeom prst="rightBrac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 oldali kapcsos zárójel 6">
            <a:extLst>
              <a:ext uri="{FF2B5EF4-FFF2-40B4-BE49-F238E27FC236}">
                <a16:creationId xmlns:a16="http://schemas.microsoft.com/office/drawing/2014/main" id="{7CB9DED4-9205-7252-BC6B-14ACE465AA5B}"/>
              </a:ext>
            </a:extLst>
          </p:cNvPr>
          <p:cNvSpPr/>
          <p:nvPr/>
        </p:nvSpPr>
        <p:spPr>
          <a:xfrm rot="5400000">
            <a:off x="5245022" y="2509288"/>
            <a:ext cx="250120" cy="3976289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59E8772-606B-9A15-A51B-26BD9E83C457}"/>
              </a:ext>
            </a:extLst>
          </p:cNvPr>
          <p:cNvSpPr txBox="1"/>
          <p:nvPr/>
        </p:nvSpPr>
        <p:spPr>
          <a:xfrm>
            <a:off x="5002530" y="4826133"/>
            <a:ext cx="7351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chemeClr val="accent2"/>
                </a:solidFill>
              </a:rPr>
              <a:t>Error</a:t>
            </a:r>
            <a:endParaRPr lang="hu-HU" sz="2000" dirty="0">
              <a:solidFill>
                <a:schemeClr val="accent2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29306CC-76A3-4C20-E254-9C3C3C371ABE}"/>
              </a:ext>
            </a:extLst>
          </p:cNvPr>
          <p:cNvSpPr txBox="1"/>
          <p:nvPr/>
        </p:nvSpPr>
        <p:spPr>
          <a:xfrm>
            <a:off x="7789655" y="4826133"/>
            <a:ext cx="187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accent6"/>
                </a:solidFill>
              </a:rPr>
              <a:t>LASSO </a:t>
            </a:r>
            <a:r>
              <a:rPr lang="hu-HU" sz="2000" dirty="0" err="1">
                <a:solidFill>
                  <a:schemeClr val="accent6"/>
                </a:solidFill>
              </a:rPr>
              <a:t>penalty</a:t>
            </a:r>
            <a:endParaRPr lang="hu-HU" sz="2000" dirty="0">
              <a:solidFill>
                <a:schemeClr val="accent6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55DEA79-70A9-1AF0-7200-66228130D72A}"/>
              </a:ext>
            </a:extLst>
          </p:cNvPr>
          <p:cNvSpPr txBox="1"/>
          <p:nvPr/>
        </p:nvSpPr>
        <p:spPr>
          <a:xfrm>
            <a:off x="10214834" y="4826133"/>
            <a:ext cx="173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chemeClr val="accent5"/>
                </a:solidFill>
              </a:rPr>
              <a:t>Ridge</a:t>
            </a:r>
            <a:r>
              <a:rPr lang="hu-HU" sz="2000" dirty="0">
                <a:solidFill>
                  <a:schemeClr val="accent5"/>
                </a:solidFill>
              </a:rPr>
              <a:t> </a:t>
            </a:r>
            <a:r>
              <a:rPr lang="hu-HU" sz="2000" dirty="0" err="1">
                <a:solidFill>
                  <a:schemeClr val="accent5"/>
                </a:solidFill>
              </a:rPr>
              <a:t>penalty</a:t>
            </a:r>
            <a:endParaRPr lang="hu-HU" sz="2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0D947DDD-6068-C2A2-696F-24E04C1A2A37}"/>
                  </a:ext>
                </a:extLst>
              </p:cNvPr>
              <p:cNvSpPr txBox="1"/>
              <p:nvPr/>
            </p:nvSpPr>
            <p:spPr>
              <a:xfrm>
                <a:off x="838200" y="5820943"/>
                <a:ext cx="10900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≥0,  1≥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0D947DDD-6068-C2A2-696F-24E04C1A2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20943"/>
                <a:ext cx="109006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3CCFC2-246F-2BAC-078A-1F66E83A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representatives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07DD11-EEA8-065C-4D10-9FCB7036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/>
              <a:t>3rd </a:t>
            </a:r>
            <a:r>
              <a:rPr lang="hu-HU" u="sng" dirty="0" err="1"/>
              <a:t>method</a:t>
            </a:r>
            <a:r>
              <a:rPr lang="hu-HU" u="sng" dirty="0"/>
              <a:t>:</a:t>
            </a:r>
            <a:r>
              <a:rPr lang="hu-HU" dirty="0"/>
              <a:t> Decision </a:t>
            </a:r>
            <a:r>
              <a:rPr lang="hu-HU" dirty="0" err="1"/>
              <a:t>tree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models</a:t>
            </a:r>
            <a:r>
              <a:rPr lang="hu-HU" dirty="0"/>
              <a:t> (</a:t>
            </a:r>
            <a:r>
              <a:rPr lang="hu-HU" dirty="0" err="1"/>
              <a:t>XGBoost</a:t>
            </a:r>
            <a:r>
              <a:rPr lang="hu-HU" dirty="0"/>
              <a:t>, RandomForest)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2EDF2F9-3929-3109-B407-0561C82D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9D7-5B75-AC43-A776-88601C629453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253A9F1-B163-1598-1007-6A8FC65A6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207417"/>
              </p:ext>
            </p:extLst>
          </p:nvPr>
        </p:nvGraphicFramePr>
        <p:xfrm>
          <a:off x="4023360" y="2603338"/>
          <a:ext cx="6985298" cy="392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DB8B2DDB-2E07-C6CC-CEC1-F4F15DB6C023}"/>
              </a:ext>
            </a:extLst>
          </p:cNvPr>
          <p:cNvSpPr txBox="1"/>
          <p:nvPr/>
        </p:nvSpPr>
        <p:spPr>
          <a:xfrm>
            <a:off x="838200" y="2603338"/>
            <a:ext cx="3185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 err="1"/>
              <a:t>Example</a:t>
            </a:r>
            <a:r>
              <a:rPr lang="hu-HU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 ∈ {1, 2, 3}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B</a:t>
            </a:r>
            <a:r>
              <a:rPr lang="hu-HU" sz="2800" dirty="0"/>
              <a:t> ∈ {1, 2, 3, 4, 5}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C ∈ {0, 1}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Binary</a:t>
            </a:r>
            <a:r>
              <a:rPr lang="hu-HU" sz="2800" dirty="0"/>
              <a:t> </a:t>
            </a:r>
            <a:r>
              <a:rPr lang="hu-HU" sz="2800" dirty="0" err="1"/>
              <a:t>target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0573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1271</Words>
  <Application>Microsoft Macintosh PowerPoint</Application>
  <PresentationFormat>Szélesvásznú</PresentationFormat>
  <Paragraphs>177</Paragraphs>
  <Slides>19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Times New Roman</vt:lpstr>
      <vt:lpstr>Office-téma</vt:lpstr>
      <vt:lpstr>Modern statistics in medical and genetic research</vt:lpstr>
      <vt:lpstr>Background</vt:lpstr>
      <vt:lpstr>Goal</vt:lpstr>
      <vt:lpstr>Methods</vt:lpstr>
      <vt:lpstr>Methods</vt:lpstr>
      <vt:lpstr>LD-based blocks</vt:lpstr>
      <vt:lpstr>Block representatives</vt:lpstr>
      <vt:lpstr>Block representatives</vt:lpstr>
      <vt:lpstr>Block representatives</vt:lpstr>
      <vt:lpstr>Block representatives</vt:lpstr>
      <vt:lpstr>Block representatives</vt:lpstr>
      <vt:lpstr>Block-level interactions</vt:lpstr>
      <vt:lpstr>Block-level interactions</vt:lpstr>
      <vt:lpstr>Block-level interactions</vt:lpstr>
      <vt:lpstr>SNP-level interactions</vt:lpstr>
      <vt:lpstr>SNP-level interactions</vt:lpstr>
      <vt:lpstr>SNP-level interactions</vt:lpstr>
      <vt:lpstr>Results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Dalma Somogyi</dc:creator>
  <cp:lastModifiedBy>Dalma Somogyi</cp:lastModifiedBy>
  <cp:revision>7</cp:revision>
  <dcterms:created xsi:type="dcterms:W3CDTF">2026-05-31T10:27:39Z</dcterms:created>
  <dcterms:modified xsi:type="dcterms:W3CDTF">2026-05-31T21:15:36Z</dcterms:modified>
</cp:coreProperties>
</file>