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703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27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909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1718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12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4010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958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47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416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256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175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41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63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042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04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996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BC0992C-1C7C-4441-B1D6-804232EB9C1A}" type="datetimeFigureOut">
              <a:rPr lang="hu-HU" smtClean="0"/>
              <a:t>2020. 12. 17.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5A400EC-045D-4649-A43E-21E4CB332A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1090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Lie csoportok vizsgálata </a:t>
            </a:r>
            <a:r>
              <a:rPr lang="hu-HU" dirty="0" err="1" smtClean="0"/>
              <a:t>morse</a:t>
            </a:r>
            <a:r>
              <a:rPr lang="hu-HU" dirty="0" smtClean="0"/>
              <a:t> elmélettel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Forman </a:t>
            </a:r>
            <a:r>
              <a:rPr lang="hu-HU" dirty="0" err="1" smtClean="0"/>
              <a:t>balázs</a:t>
            </a:r>
            <a:r>
              <a:rPr lang="hu-HU" dirty="0" smtClean="0"/>
              <a:t> </a:t>
            </a:r>
            <a:r>
              <a:rPr lang="hu-HU" dirty="0" err="1" smtClean="0"/>
              <a:t>attila</a:t>
            </a:r>
            <a:r>
              <a:rPr lang="hu-HU" dirty="0" smtClean="0"/>
              <a:t>-egyéni kutatómunka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304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Orbitok</a:t>
            </a:r>
            <a:r>
              <a:rPr lang="hu-HU" dirty="0"/>
              <a:t> </a:t>
            </a:r>
            <a:r>
              <a:rPr lang="hu-HU" dirty="0" smtClean="0"/>
              <a:t>és </a:t>
            </a:r>
            <a:r>
              <a:rPr lang="hu-HU" dirty="0"/>
              <a:t>Morse-</a:t>
            </a:r>
            <a:r>
              <a:rPr lang="hu-HU" dirty="0" err="1"/>
              <a:t>Bott</a:t>
            </a:r>
            <a:r>
              <a:rPr lang="hu-HU" dirty="0"/>
              <a:t> </a:t>
            </a:r>
            <a:r>
              <a:rPr lang="hu-HU" dirty="0" smtClean="0"/>
              <a:t>elmélet </a:t>
            </a:r>
            <a:r>
              <a:rPr lang="hu-HU" dirty="0"/>
              <a:t>kompakt Lie-csoportokban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Minden konjugáltosztály metszi a maximális </a:t>
            </a:r>
            <a:r>
              <a:rPr lang="hu-HU" dirty="0" err="1" smtClean="0"/>
              <a:t>tóruszt</a:t>
            </a:r>
            <a:endParaRPr lang="hu-HU" dirty="0" smtClean="0"/>
          </a:p>
          <a:p>
            <a:r>
              <a:rPr lang="hu-HU" dirty="0" smtClean="0"/>
              <a:t>M</a:t>
            </a:r>
            <a:r>
              <a:rPr lang="el-GR" baseline="-25000" dirty="0" smtClean="0"/>
              <a:t>σ</a:t>
            </a:r>
            <a:r>
              <a:rPr lang="hu-HU" dirty="0" smtClean="0"/>
              <a:t>=G/C</a:t>
            </a:r>
            <a:r>
              <a:rPr lang="el-GR" baseline="-25000" dirty="0" smtClean="0"/>
              <a:t>σ</a:t>
            </a:r>
            <a:r>
              <a:rPr lang="hu-HU" dirty="0"/>
              <a:t> </a:t>
            </a:r>
            <a:r>
              <a:rPr lang="hu-HU" dirty="0" smtClean="0"/>
              <a:t>beágyazottan</a:t>
            </a:r>
          </a:p>
          <a:p>
            <a:r>
              <a:rPr lang="hu-HU" dirty="0" smtClean="0"/>
              <a:t>Euler karakterisztika=metszésszám a </a:t>
            </a:r>
            <a:r>
              <a:rPr lang="hu-HU" dirty="0" err="1" smtClean="0"/>
              <a:t>tórusszal</a:t>
            </a:r>
            <a:endParaRPr lang="hu-HU" dirty="0" smtClean="0"/>
          </a:p>
          <a:p>
            <a:r>
              <a:rPr lang="hu-HU" dirty="0" smtClean="0"/>
              <a:t>Re(</a:t>
            </a:r>
            <a:r>
              <a:rPr lang="hu-HU" dirty="0" err="1" smtClean="0"/>
              <a:t>tr</a:t>
            </a:r>
            <a:r>
              <a:rPr lang="hu-HU" dirty="0" smtClean="0"/>
              <a:t>) és </a:t>
            </a:r>
            <a:r>
              <a:rPr lang="hu-HU" dirty="0" err="1" smtClean="0"/>
              <a:t>Tr</a:t>
            </a:r>
            <a:r>
              <a:rPr lang="hu-HU" dirty="0" smtClean="0"/>
              <a:t> osztály- és Morse-</a:t>
            </a:r>
            <a:r>
              <a:rPr lang="hu-HU" dirty="0" err="1" smtClean="0"/>
              <a:t>Bott</a:t>
            </a:r>
            <a:r>
              <a:rPr lang="hu-HU" dirty="0" smtClean="0"/>
              <a:t> függvény SO(n), </a:t>
            </a:r>
            <a:r>
              <a:rPr lang="hu-HU" dirty="0" err="1" smtClean="0"/>
              <a:t>Sp</a:t>
            </a:r>
            <a:r>
              <a:rPr lang="hu-HU" dirty="0" smtClean="0"/>
              <a:t>(n) és U(n)-en</a:t>
            </a:r>
          </a:p>
          <a:p>
            <a:pPr lvl="1"/>
            <a:r>
              <a:rPr lang="hu-HU" dirty="0" smtClean="0"/>
              <a:t>kritikus sokaságok a másodrendű elemek konjugáltosztályai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09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Frobenius-Schur</a:t>
            </a:r>
            <a:r>
              <a:rPr lang="hu-HU" dirty="0"/>
              <a:t> </a:t>
            </a:r>
            <a:r>
              <a:rPr lang="hu-HU" dirty="0" smtClean="0"/>
              <a:t>összefüggés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Reprezentáció integrálja a </a:t>
            </a:r>
            <a:r>
              <a:rPr lang="hu-HU" dirty="0" err="1" smtClean="0"/>
              <a:t>Haar</a:t>
            </a:r>
            <a:r>
              <a:rPr lang="hu-HU" dirty="0" smtClean="0"/>
              <a:t> mérték szerint egy vetítés a képtérre</a:t>
            </a:r>
          </a:p>
          <a:p>
            <a:r>
              <a:rPr lang="hu-HU" dirty="0" smtClean="0"/>
              <a:t>A vetítés nyoma a reprezentáció képterének dimenziója</a:t>
            </a:r>
          </a:p>
          <a:p>
            <a:r>
              <a:rPr lang="hu-HU" dirty="0" err="1" smtClean="0"/>
              <a:t>Haar</a:t>
            </a:r>
            <a:r>
              <a:rPr lang="hu-HU" dirty="0" smtClean="0"/>
              <a:t> mértékkel integrálunk karaktereket</a:t>
            </a:r>
          </a:p>
          <a:p>
            <a:pPr lvl="1"/>
            <a:r>
              <a:rPr lang="hu-HU" dirty="0" smtClean="0"/>
              <a:t>Első </a:t>
            </a:r>
            <a:r>
              <a:rPr lang="hu-HU" dirty="0" err="1" smtClean="0"/>
              <a:t>ortogonalitási</a:t>
            </a:r>
            <a:r>
              <a:rPr lang="hu-HU" dirty="0" smtClean="0"/>
              <a:t> reláció, </a:t>
            </a:r>
            <a:r>
              <a:rPr lang="hu-HU" dirty="0" err="1" smtClean="0"/>
              <a:t>schur</a:t>
            </a:r>
            <a:r>
              <a:rPr lang="hu-HU" dirty="0" smtClean="0"/>
              <a:t>-lemma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142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Coadjoint orbitok féligegyszerű Lie-csoportokban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Lie algebra duálisában </a:t>
            </a:r>
            <a:r>
              <a:rPr lang="hu-HU" dirty="0" err="1" smtClean="0"/>
              <a:t>weyl</a:t>
            </a:r>
            <a:r>
              <a:rPr lang="hu-HU" dirty="0" smtClean="0"/>
              <a:t> kamra</a:t>
            </a:r>
          </a:p>
          <a:p>
            <a:pPr lvl="1"/>
            <a:r>
              <a:rPr lang="hu-HU" dirty="0" err="1" smtClean="0"/>
              <a:t>Cartan</a:t>
            </a:r>
            <a:r>
              <a:rPr lang="hu-HU" dirty="0" smtClean="0"/>
              <a:t> részalgebrában a gyökök nemnegatív lineáris kombinációja</a:t>
            </a:r>
          </a:p>
          <a:p>
            <a:r>
              <a:rPr lang="hu-HU" dirty="0" smtClean="0"/>
              <a:t>Minden </a:t>
            </a:r>
            <a:r>
              <a:rPr lang="hu-HU" dirty="0" err="1" smtClean="0"/>
              <a:t>coadjoint</a:t>
            </a:r>
            <a:r>
              <a:rPr lang="hu-HU" dirty="0" smtClean="0"/>
              <a:t> </a:t>
            </a:r>
            <a:r>
              <a:rPr lang="hu-HU" dirty="0" err="1" smtClean="0"/>
              <a:t>orbit</a:t>
            </a:r>
            <a:r>
              <a:rPr lang="hu-HU" dirty="0" smtClean="0"/>
              <a:t> metszi a </a:t>
            </a:r>
            <a:r>
              <a:rPr lang="hu-HU" dirty="0" err="1" smtClean="0"/>
              <a:t>weyl</a:t>
            </a:r>
            <a:r>
              <a:rPr lang="hu-HU" dirty="0" smtClean="0"/>
              <a:t> kamrát</a:t>
            </a:r>
          </a:p>
          <a:p>
            <a:r>
              <a:rPr lang="hu-HU" dirty="0" smtClean="0"/>
              <a:t>Minél generikusabban metsz, annál kisebb stabilizátor</a:t>
            </a:r>
          </a:p>
          <a:p>
            <a:pPr lvl="1"/>
            <a:r>
              <a:rPr lang="hu-HU" dirty="0" smtClean="0"/>
              <a:t>Stabilizátorok </a:t>
            </a:r>
            <a:r>
              <a:rPr lang="hu-HU" dirty="0" err="1" smtClean="0"/>
              <a:t>részbenrendezettek</a:t>
            </a:r>
            <a:r>
              <a:rPr lang="hu-HU" dirty="0" smtClean="0"/>
              <a:t>, ezek mentén </a:t>
            </a:r>
            <a:r>
              <a:rPr lang="hu-HU" dirty="0" err="1" smtClean="0"/>
              <a:t>fibrálás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43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</a:t>
            </a:r>
            <a:r>
              <a:rPr lang="hu-HU" dirty="0" err="1" smtClean="0"/>
              <a:t>tökeletes</a:t>
            </a:r>
            <a:r>
              <a:rPr lang="hu-HU" dirty="0" smtClean="0"/>
              <a:t> </a:t>
            </a:r>
            <a:r>
              <a:rPr lang="hu-HU" dirty="0"/>
              <a:t>Morse </a:t>
            </a:r>
            <a:r>
              <a:rPr lang="hu-HU" dirty="0" err="1" smtClean="0"/>
              <a:t>függveny</a:t>
            </a:r>
            <a:r>
              <a:rPr lang="hu-HU" dirty="0" smtClean="0"/>
              <a:t> </a:t>
            </a:r>
            <a:r>
              <a:rPr lang="hu-HU" dirty="0"/>
              <a:t>lapos </a:t>
            </a:r>
            <a:r>
              <a:rPr lang="hu-HU" dirty="0" err="1" smtClean="0"/>
              <a:t>konnexiók</a:t>
            </a:r>
            <a:r>
              <a:rPr lang="hu-HU" dirty="0" smtClean="0"/>
              <a:t> modulusterén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Kilyukasztott felületen lapos </a:t>
            </a:r>
            <a:r>
              <a:rPr lang="hu-HU" dirty="0" err="1" smtClean="0"/>
              <a:t>konnexiók</a:t>
            </a:r>
            <a:endParaRPr lang="hu-HU" dirty="0" smtClean="0"/>
          </a:p>
          <a:p>
            <a:pPr lvl="1"/>
            <a:r>
              <a:rPr lang="hu-HU" dirty="0" smtClean="0"/>
              <a:t>Csak homotópiaosztálytól függ a </a:t>
            </a:r>
            <a:r>
              <a:rPr lang="hu-HU" dirty="0" err="1" smtClean="0"/>
              <a:t>holonómiája</a:t>
            </a:r>
            <a:endParaRPr lang="hu-HU" dirty="0" smtClean="0"/>
          </a:p>
          <a:p>
            <a:pPr lvl="1"/>
            <a:r>
              <a:rPr lang="hu-HU" dirty="0" smtClean="0"/>
              <a:t>Egy adott hurkon vett </a:t>
            </a:r>
            <a:r>
              <a:rPr lang="hu-HU" dirty="0" err="1" smtClean="0"/>
              <a:t>holonómia</a:t>
            </a:r>
            <a:r>
              <a:rPr lang="hu-HU" dirty="0" smtClean="0"/>
              <a:t> lesz a </a:t>
            </a:r>
            <a:r>
              <a:rPr lang="hu-HU" dirty="0" err="1" smtClean="0"/>
              <a:t>morse</a:t>
            </a:r>
            <a:r>
              <a:rPr lang="hu-HU" dirty="0" smtClean="0"/>
              <a:t> függvény</a:t>
            </a:r>
          </a:p>
          <a:p>
            <a:r>
              <a:rPr lang="hu-HU" dirty="0" smtClean="0"/>
              <a:t>3 kritikus sokaság</a:t>
            </a:r>
          </a:p>
          <a:p>
            <a:pPr lvl="1"/>
            <a:r>
              <a:rPr lang="hu-HU" dirty="0" smtClean="0"/>
              <a:t>Indukció a </a:t>
            </a:r>
            <a:r>
              <a:rPr lang="hu-HU" dirty="0" err="1" smtClean="0"/>
              <a:t>poincaré</a:t>
            </a:r>
            <a:r>
              <a:rPr lang="hu-HU" dirty="0" smtClean="0"/>
              <a:t> polinomokra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58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85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Szit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zit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it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TM03457485[[fn=Szita]]</Template>
  <TotalTime>391</TotalTime>
  <Words>152</Words>
  <Application>Microsoft Office PowerPoint</Application>
  <PresentationFormat>Szélesvásznú</PresentationFormat>
  <Paragraphs>26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Szita</vt:lpstr>
      <vt:lpstr>Lie csoportok vizsgálata morse elmélettel</vt:lpstr>
      <vt:lpstr>Orbitok és Morse-Bott elmélet kompakt Lie-csoportokban</vt:lpstr>
      <vt:lpstr>Frobenius-Schur összefüggés</vt:lpstr>
      <vt:lpstr>Coadjoint orbitok féligegyszerű Lie-csoportokban</vt:lpstr>
      <vt:lpstr>Egy tökeletes Morse függveny lapos konnexiók modulusterén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 csoportok vizsgálata morse elmélettel</dc:title>
  <dc:creator>Balázs Forman</dc:creator>
  <cp:lastModifiedBy>Balázs Forman</cp:lastModifiedBy>
  <cp:revision>5</cp:revision>
  <dcterms:created xsi:type="dcterms:W3CDTF">2020-12-17T10:25:16Z</dcterms:created>
  <dcterms:modified xsi:type="dcterms:W3CDTF">2020-12-17T16:57:10Z</dcterms:modified>
</cp:coreProperties>
</file>