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0" r:id="rId4"/>
    <p:sldId id="29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65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60" d="100"/>
          <a:sy n="60" d="100"/>
        </p:scale>
        <p:origin x="109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36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8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2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9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5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43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3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5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1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6264-9038-4172-A032-255F21478672}" type="datetimeFigureOut">
              <a:rPr lang="hu-HU" smtClean="0"/>
              <a:t>2022. 12. 22.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8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bg1"/>
            </a:gs>
            <a:gs pos="65000">
              <a:srgbClr val="0066CC"/>
            </a:gs>
            <a:gs pos="69000">
              <a:srgbClr val="00B0F0"/>
            </a:gs>
            <a:gs pos="41000">
              <a:srgbClr val="00B0F0"/>
            </a:gs>
            <a:gs pos="45000">
              <a:srgbClr val="006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8632" y="860764"/>
            <a:ext cx="121920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GENERATÍV HANGMODELLEZÉS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180869" y="3140633"/>
            <a:ext cx="38475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Szökrön Dorottya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Önálló projekt 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0994" y="5766095"/>
            <a:ext cx="329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Témavezető: Lukács András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43687" y="5766095"/>
            <a:ext cx="358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Budapest, 2022.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 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0" y="5089250"/>
            <a:ext cx="91508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HiFi</a:t>
            </a:r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-GAN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00" y="1465657"/>
            <a:ext cx="6410117" cy="20164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56" y="3638497"/>
            <a:ext cx="7319151" cy="297591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88052" y="1454154"/>
            <a:ext cx="2980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generátor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8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Hangszintézis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8052" y="1454154"/>
            <a:ext cx="2980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Vivaldi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Tchaikovsky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Waltzes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4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31" y="1391621"/>
            <a:ext cx="6947854" cy="25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93" y="3911621"/>
            <a:ext cx="69706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40" y="1309219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40" y="1309219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7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40" y="1311411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95" y="1533808"/>
            <a:ext cx="5400000" cy="405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" y="1533808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3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5" y="1496905"/>
            <a:ext cx="5400000" cy="37572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07" y="1496905"/>
            <a:ext cx="5400000" cy="367964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485852" y="6075519"/>
            <a:ext cx="314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https://szokrondorka.github.io/</a:t>
            </a:r>
          </a:p>
        </p:txBody>
      </p:sp>
    </p:spTree>
    <p:extLst>
      <p:ext uri="{BB962C8B-B14F-4D97-AF65-F5344CB8AC3E}">
        <p14:creationId xmlns:p14="http://schemas.microsoft.com/office/powerpoint/2010/main" val="777722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bg1"/>
            </a:gs>
            <a:gs pos="65000">
              <a:srgbClr val="0066CC"/>
            </a:gs>
            <a:gs pos="69000">
              <a:srgbClr val="00B0F0"/>
            </a:gs>
            <a:gs pos="41000">
              <a:srgbClr val="00B0F0"/>
            </a:gs>
            <a:gs pos="45000">
              <a:srgbClr val="006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68761" y="3399431"/>
            <a:ext cx="5671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</a:t>
            </a: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figyelmüket!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0" y="5089250"/>
            <a:ext cx="91508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Bevezetés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88051" y="1614574"/>
            <a:ext cx="956821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félév témája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generatív típusú hálózatok (GAN) alkalmazása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hangenerálási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feladatokban. Cél olyan modellek megismerése, melyek beszédszintézisre lettek kifejlesztve, és ezek átalakítása klasszikus hangszerek hangjának generálására.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4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Kapcsolódó fogalmak 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88051" y="1454154"/>
            <a:ext cx="95682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alaptulajdonságai</a:t>
            </a:r>
          </a:p>
          <a:p>
            <a:pPr>
              <a:lnSpc>
                <a:spcPct val="150000"/>
              </a:lnSpc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hangok digitális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ábrázolása</a:t>
            </a:r>
          </a:p>
          <a:p>
            <a:pPr algn="ctr">
              <a:lnSpc>
                <a:spcPct val="150000"/>
              </a:lnSpc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42" y="1454154"/>
            <a:ext cx="4105909" cy="15229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clrChange>
              <a:clrFrom>
                <a:srgbClr val="FCDB2F"/>
              </a:clrFrom>
              <a:clrTo>
                <a:srgbClr val="FCDB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4" y="3122052"/>
            <a:ext cx="4525624" cy="29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Kapcsolódó fogalmak 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79" y="1744137"/>
            <a:ext cx="4803756" cy="38398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88051" y="1454154"/>
            <a:ext cx="95682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Spektrum</a:t>
            </a:r>
          </a:p>
        </p:txBody>
      </p:sp>
    </p:spTree>
    <p:extLst>
      <p:ext uri="{BB962C8B-B14F-4D97-AF65-F5344CB8AC3E}">
        <p14:creationId xmlns:p14="http://schemas.microsoft.com/office/powerpoint/2010/main" val="2758214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Kapcsolódó fogalmak 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8051" y="1454154"/>
            <a:ext cx="95682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Spektrogram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92" y="1454154"/>
            <a:ext cx="4924928" cy="44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Kapcsolódó fogalmak 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8051" y="1454154"/>
            <a:ext cx="956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-skála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Decibel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skála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Mel-spektrogram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25" y="1327838"/>
            <a:ext cx="3239999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25" y="3614154"/>
            <a:ext cx="3239999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2" y="3208480"/>
            <a:ext cx="4889212" cy="32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Kapcsolódó fogalmak 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8051" y="1454154"/>
            <a:ext cx="95682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Short-Time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 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STFT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76" y="1309219"/>
            <a:ext cx="4981872" cy="53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8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8" y="1933366"/>
            <a:ext cx="7078063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3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71" y="1309219"/>
            <a:ext cx="5586242" cy="25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10" y="3835324"/>
            <a:ext cx="564598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105</Words>
  <Application>Microsoft Office PowerPoint</Application>
  <PresentationFormat>Szélesvásznú</PresentationFormat>
  <Paragraphs>45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PowerPoint-bemutató</vt:lpstr>
      <vt:lpstr>Bevezetés</vt:lpstr>
      <vt:lpstr>Kapcsolódó fogalmak </vt:lpstr>
      <vt:lpstr>Kapcsolódó fogalmak </vt:lpstr>
      <vt:lpstr>Kapcsolódó fogalmak </vt:lpstr>
      <vt:lpstr>Kapcsolódó fogalmak </vt:lpstr>
      <vt:lpstr>Kapcsolódó fogalmak </vt:lpstr>
      <vt:lpstr>GAN</vt:lpstr>
      <vt:lpstr>GAN</vt:lpstr>
      <vt:lpstr>HiFi-GAN</vt:lpstr>
      <vt:lpstr>Hangszintézis</vt:lpstr>
      <vt:lpstr>Eredmények</vt:lpstr>
      <vt:lpstr>Eredmények</vt:lpstr>
      <vt:lpstr>Eredmények</vt:lpstr>
      <vt:lpstr>Eredmények</vt:lpstr>
      <vt:lpstr>Eredmények</vt:lpstr>
      <vt:lpstr>Eredmények</vt:lpstr>
      <vt:lpstr>PowerPoint-bemutató</vt:lpstr>
    </vt:vector>
  </TitlesOfParts>
  <Company>RWE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Szökrön Dorottya</dc:creator>
  <cp:lastModifiedBy>SzD</cp:lastModifiedBy>
  <cp:revision>91</cp:revision>
  <dcterms:created xsi:type="dcterms:W3CDTF">2021-06-22T11:19:14Z</dcterms:created>
  <dcterms:modified xsi:type="dcterms:W3CDTF">2022-12-22T10:50:02Z</dcterms:modified>
</cp:coreProperties>
</file>