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6" r:id="rId4"/>
    <p:sldId id="287" r:id="rId5"/>
    <p:sldId id="282" r:id="rId6"/>
    <p:sldId id="285" r:id="rId7"/>
    <p:sldId id="283" r:id="rId8"/>
    <p:sldId id="284" r:id="rId9"/>
    <p:sldId id="288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6264-9038-4172-A032-255F21478672}" type="datetimeFigureOut">
              <a:rPr lang="hu-HU" smtClean="0"/>
              <a:t>2021. 12. 17.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47C6-ADB2-4F63-AA1F-C56E4F6525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136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6264-9038-4172-A032-255F21478672}" type="datetimeFigureOut">
              <a:rPr lang="hu-HU" smtClean="0"/>
              <a:t>2021. 12. 17.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47C6-ADB2-4F63-AA1F-C56E4F6525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089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6264-9038-4172-A032-255F21478672}" type="datetimeFigureOut">
              <a:rPr lang="hu-HU" smtClean="0"/>
              <a:t>2021. 12. 17.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47C6-ADB2-4F63-AA1F-C56E4F6525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123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6264-9038-4172-A032-255F21478672}" type="datetimeFigureOut">
              <a:rPr lang="hu-HU" smtClean="0"/>
              <a:t>2021. 12. 17.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47C6-ADB2-4F63-AA1F-C56E4F6525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995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6264-9038-4172-A032-255F21478672}" type="datetimeFigureOut">
              <a:rPr lang="hu-HU" smtClean="0"/>
              <a:t>2021. 12. 17.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47C6-ADB2-4F63-AA1F-C56E4F6525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86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6264-9038-4172-A032-255F21478672}" type="datetimeFigureOut">
              <a:rPr lang="hu-HU" smtClean="0"/>
              <a:t>2021. 12. 17.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47C6-ADB2-4F63-AA1F-C56E4F6525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459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6264-9038-4172-A032-255F21478672}" type="datetimeFigureOut">
              <a:rPr lang="hu-HU" smtClean="0"/>
              <a:t>2021. 12. 17.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47C6-ADB2-4F63-AA1F-C56E4F6525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0436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6264-9038-4172-A032-255F21478672}" type="datetimeFigureOut">
              <a:rPr lang="hu-HU" smtClean="0"/>
              <a:t>2021. 12. 17.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47C6-ADB2-4F63-AA1F-C56E4F6525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838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6264-9038-4172-A032-255F21478672}" type="datetimeFigureOut">
              <a:rPr lang="hu-HU" smtClean="0"/>
              <a:t>2021. 12. 17.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47C6-ADB2-4F63-AA1F-C56E4F6525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99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6264-9038-4172-A032-255F21478672}" type="datetimeFigureOut">
              <a:rPr lang="hu-HU" smtClean="0"/>
              <a:t>2021. 12. 17.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47C6-ADB2-4F63-AA1F-C56E4F6525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54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6264-9038-4172-A032-255F21478672}" type="datetimeFigureOut">
              <a:rPr lang="hu-HU" smtClean="0"/>
              <a:t>2021. 12. 17.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47C6-ADB2-4F63-AA1F-C56E4F6525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813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26264-9038-4172-A032-255F21478672}" type="datetimeFigureOut">
              <a:rPr lang="hu-HU" smtClean="0"/>
              <a:t>2021. 12. 17.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247C6-ADB2-4F63-AA1F-C56E4F6525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787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1">
                <a:lumMod val="5000"/>
                <a:lumOff val="95000"/>
              </a:schemeClr>
            </a:gs>
            <a:gs pos="72000">
              <a:schemeClr val="bg1"/>
            </a:gs>
            <a:gs pos="65000">
              <a:srgbClr val="0066CC"/>
            </a:gs>
            <a:gs pos="69000">
              <a:srgbClr val="00B0F0"/>
            </a:gs>
            <a:gs pos="41000">
              <a:srgbClr val="00B0F0"/>
            </a:gs>
            <a:gs pos="45000">
              <a:srgbClr val="0066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8632" y="860764"/>
            <a:ext cx="12192000" cy="14700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FEHÉRJE KLASSZIFIKÁCIÓ FUNKCIÓSOSZTÁLYOK ALAPJÁN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Mesterséges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intelligencia, gépi/mély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tanulás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180869" y="3140633"/>
            <a:ext cx="3847528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Szökrön Dorottya</a:t>
            </a:r>
            <a:endParaRPr lang="hu-H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Önálló projekt I.</a:t>
            </a:r>
            <a:endParaRPr lang="hu-H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90994" y="5766095"/>
            <a:ext cx="3292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Témavezető: Lukács András </a:t>
            </a:r>
            <a:endParaRPr lang="hu-H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743687" y="5766095"/>
            <a:ext cx="3582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Budapest, 2021. 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december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  </a:t>
            </a:r>
            <a:endParaRPr lang="hu-H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70" y="5089250"/>
            <a:ext cx="915085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9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1">
                <a:lumMod val="5000"/>
                <a:lumOff val="95000"/>
              </a:schemeClr>
            </a:gs>
            <a:gs pos="72000">
              <a:schemeClr val="bg1"/>
            </a:gs>
            <a:gs pos="65000">
              <a:srgbClr val="0066CC"/>
            </a:gs>
            <a:gs pos="69000">
              <a:srgbClr val="00B0F0"/>
            </a:gs>
            <a:gs pos="41000">
              <a:srgbClr val="00B0F0"/>
            </a:gs>
            <a:gs pos="45000">
              <a:srgbClr val="0066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268761" y="3399431"/>
            <a:ext cx="56717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Köszönöm </a:t>
            </a:r>
            <a:r>
              <a:rPr lang="hu-H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figyelmüket! 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70" y="5089250"/>
            <a:ext cx="915085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bg1"/>
            </a:gs>
            <a:gs pos="88000">
              <a:srgbClr val="00B0F0"/>
            </a:gs>
            <a:gs pos="92000">
              <a:srgbClr val="0066CC"/>
            </a:gs>
          </a:gsLst>
          <a:lin ang="50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806322" y="675519"/>
            <a:ext cx="0" cy="5400000"/>
          </a:xfrm>
          <a:prstGeom prst="line">
            <a:avLst/>
          </a:prstGeom>
          <a:ln w="38100" cap="sq" cmpd="thinThick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t="16954" b="5028"/>
          <a:stretch/>
        </p:blipFill>
        <p:spPr>
          <a:xfrm rot="16200000">
            <a:off x="-1435515" y="4587073"/>
            <a:ext cx="3697510" cy="720000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2102120" y="675519"/>
            <a:ext cx="7772400" cy="633700"/>
          </a:xfrm>
        </p:spPr>
        <p:txBody>
          <a:bodyPr>
            <a:noAutofit/>
          </a:bodyPr>
          <a:lstStyle/>
          <a:p>
            <a:r>
              <a:rPr lang="hu-HU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Feladat</a:t>
            </a:r>
            <a:endParaRPr lang="hu-HU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688051" y="1614574"/>
            <a:ext cx="95682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Fehérje klasszifikáció:</a:t>
            </a:r>
          </a:p>
          <a:p>
            <a:pPr algn="just">
              <a:lnSpc>
                <a:spcPct val="150000"/>
              </a:lnSpc>
            </a:pP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Neurális 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hálók 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segítségével vizsgálható a fehérjék elsődleges 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szerkezete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fehérjeszekvencia és 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adott osztályba 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sorolásuk közötti 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kapcsolat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Ezáltal 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olyan minta nyerhető ki, melynek 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segítségével 	</a:t>
            </a:r>
            <a:r>
              <a:rPr lang="hu-H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besorolatlan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fehérjék 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már meglévő osztályokba sorolhatók, 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így 	információhoz lehet jutni 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működésüket illetően.</a:t>
            </a:r>
          </a:p>
          <a:p>
            <a:pPr>
              <a:lnSpc>
                <a:spcPct val="150000"/>
              </a:lnSpc>
            </a:pPr>
            <a:endParaRPr lang="hu-H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112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bg1"/>
            </a:gs>
            <a:gs pos="88000">
              <a:srgbClr val="00B0F0"/>
            </a:gs>
            <a:gs pos="92000">
              <a:srgbClr val="0066CC"/>
            </a:gs>
          </a:gsLst>
          <a:lin ang="50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806322" y="675519"/>
            <a:ext cx="0" cy="5400000"/>
          </a:xfrm>
          <a:prstGeom prst="line">
            <a:avLst/>
          </a:prstGeom>
          <a:ln w="38100" cap="sq" cmpd="thinThick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t="16954" b="5028"/>
          <a:stretch/>
        </p:blipFill>
        <p:spPr>
          <a:xfrm rot="16200000">
            <a:off x="-1435515" y="4587073"/>
            <a:ext cx="3697510" cy="720000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2102120" y="675519"/>
            <a:ext cx="7772400" cy="633700"/>
          </a:xfrm>
        </p:spPr>
        <p:txBody>
          <a:bodyPr>
            <a:noAutofit/>
          </a:bodyPr>
          <a:lstStyle/>
          <a:p>
            <a:r>
              <a:rPr lang="hu-HU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Adathalmaz</a:t>
            </a:r>
            <a:endParaRPr lang="hu-HU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89"/>
          <a:stretch/>
        </p:blipFill>
        <p:spPr>
          <a:xfrm>
            <a:off x="1272299" y="3552050"/>
            <a:ext cx="5475800" cy="252346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661" y="1556244"/>
            <a:ext cx="2505075" cy="181927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63" y="1520997"/>
            <a:ext cx="4954137" cy="4341993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057952" y="6005829"/>
            <a:ext cx="26951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Sequence</a:t>
            </a:r>
            <a:r>
              <a:rPr lang="hu-HU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character</a:t>
            </a:r>
            <a:r>
              <a:rPr lang="hu-HU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count</a:t>
            </a:r>
            <a:endParaRPr lang="hu-HU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30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bg1"/>
            </a:gs>
            <a:gs pos="88000">
              <a:srgbClr val="00B0F0"/>
            </a:gs>
            <a:gs pos="92000">
              <a:srgbClr val="0066CC"/>
            </a:gs>
          </a:gsLst>
          <a:lin ang="50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806322" y="675519"/>
            <a:ext cx="0" cy="5400000"/>
          </a:xfrm>
          <a:prstGeom prst="line">
            <a:avLst/>
          </a:prstGeom>
          <a:ln w="38100" cap="sq" cmpd="thinThick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t="16954" b="5028"/>
          <a:stretch/>
        </p:blipFill>
        <p:spPr>
          <a:xfrm rot="16200000">
            <a:off x="-1435515" y="4587073"/>
            <a:ext cx="3697510" cy="720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77" y="675519"/>
            <a:ext cx="4831858" cy="5664797"/>
          </a:xfrm>
          <a:prstGeom prst="rect">
            <a:avLst/>
          </a:prstGeom>
        </p:spPr>
      </p:pic>
      <p:sp>
        <p:nvSpPr>
          <p:cNvPr id="8" name="Cím 1"/>
          <p:cNvSpPr>
            <a:spLocks noGrp="1"/>
          </p:cNvSpPr>
          <p:nvPr>
            <p:ph type="ctrTitle"/>
          </p:nvPr>
        </p:nvSpPr>
        <p:spPr>
          <a:xfrm>
            <a:off x="2416213" y="129599"/>
            <a:ext cx="7772400" cy="633700"/>
          </a:xfrm>
        </p:spPr>
        <p:txBody>
          <a:bodyPr>
            <a:noAutofit/>
          </a:bodyPr>
          <a:lstStyle/>
          <a:p>
            <a:r>
              <a:rPr lang="hu-HU" sz="3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Modellek</a:t>
            </a:r>
            <a:endParaRPr lang="hu-HU" sz="3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361" y="675519"/>
            <a:ext cx="2596183" cy="5111087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8269787" y="261783"/>
            <a:ext cx="151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CONV1D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160841" y="261783"/>
            <a:ext cx="151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HYBRID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33378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bg1"/>
            </a:gs>
            <a:gs pos="88000">
              <a:srgbClr val="00B0F0"/>
            </a:gs>
            <a:gs pos="92000">
              <a:srgbClr val="0066CC"/>
            </a:gs>
          </a:gsLst>
          <a:lin ang="50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806322" y="675519"/>
            <a:ext cx="0" cy="5400000"/>
          </a:xfrm>
          <a:prstGeom prst="line">
            <a:avLst/>
          </a:prstGeom>
          <a:ln w="38100" cap="sq" cmpd="thinThick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t="16954" b="5028"/>
          <a:stretch/>
        </p:blipFill>
        <p:spPr>
          <a:xfrm rot="16200000">
            <a:off x="-1435515" y="4587073"/>
            <a:ext cx="3697510" cy="720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878" y="1959577"/>
            <a:ext cx="6536087" cy="2831883"/>
          </a:xfrm>
          <a:prstGeom prst="rect">
            <a:avLst/>
          </a:prstGeom>
        </p:spPr>
      </p:pic>
      <p:sp>
        <p:nvSpPr>
          <p:cNvPr id="13" name="Cím 1"/>
          <p:cNvSpPr>
            <a:spLocks noGrp="1"/>
          </p:cNvSpPr>
          <p:nvPr>
            <p:ph type="ctrTitle"/>
          </p:nvPr>
        </p:nvSpPr>
        <p:spPr>
          <a:xfrm>
            <a:off x="2416213" y="129599"/>
            <a:ext cx="7772400" cy="633700"/>
          </a:xfrm>
        </p:spPr>
        <p:txBody>
          <a:bodyPr>
            <a:noAutofit/>
          </a:bodyPr>
          <a:lstStyle/>
          <a:p>
            <a:r>
              <a:rPr lang="hu-HU" sz="3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Eredmények</a:t>
            </a:r>
            <a:endParaRPr lang="hu-HU" sz="3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718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bg1"/>
            </a:gs>
            <a:gs pos="88000">
              <a:srgbClr val="00B0F0"/>
            </a:gs>
            <a:gs pos="92000">
              <a:srgbClr val="0066CC"/>
            </a:gs>
          </a:gsLst>
          <a:lin ang="50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806322" y="675519"/>
            <a:ext cx="0" cy="5400000"/>
          </a:xfrm>
          <a:prstGeom prst="line">
            <a:avLst/>
          </a:prstGeom>
          <a:ln w="38100" cap="sq" cmpd="thinThick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t="16954" b="5028"/>
          <a:stretch/>
        </p:blipFill>
        <p:spPr>
          <a:xfrm rot="16200000">
            <a:off x="-1435515" y="4587073"/>
            <a:ext cx="3697510" cy="720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89" y="1431124"/>
            <a:ext cx="4680000" cy="215097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89" y="3907527"/>
            <a:ext cx="4680000" cy="2150975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ctrTitle"/>
          </p:nvPr>
        </p:nvSpPr>
        <p:spPr>
          <a:xfrm>
            <a:off x="2416213" y="129599"/>
            <a:ext cx="7772400" cy="633700"/>
          </a:xfrm>
        </p:spPr>
        <p:txBody>
          <a:bodyPr>
            <a:noAutofit/>
          </a:bodyPr>
          <a:lstStyle/>
          <a:p>
            <a:r>
              <a:rPr lang="hu-HU" sz="3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Eredmények</a:t>
            </a:r>
            <a:endParaRPr lang="hu-HU" sz="3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455" y="1426544"/>
            <a:ext cx="4680000" cy="2122479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455" y="3936023"/>
            <a:ext cx="4680000" cy="2122479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 rot="16200000">
            <a:off x="10452500" y="2321945"/>
            <a:ext cx="151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CONV1D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 rot="16200000">
            <a:off x="10452500" y="4798348"/>
            <a:ext cx="151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HYBRID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1775352" y="910255"/>
            <a:ext cx="338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Kiegyensúlyozatlan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7226294" y="910255"/>
            <a:ext cx="2482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Kiegyensúlyozott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4244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bg1"/>
            </a:gs>
            <a:gs pos="88000">
              <a:srgbClr val="00B0F0"/>
            </a:gs>
            <a:gs pos="92000">
              <a:srgbClr val="0066CC"/>
            </a:gs>
          </a:gsLst>
          <a:lin ang="50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806322" y="675519"/>
            <a:ext cx="0" cy="5400000"/>
          </a:xfrm>
          <a:prstGeom prst="line">
            <a:avLst/>
          </a:prstGeom>
          <a:ln w="38100" cap="sq" cmpd="thinThick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t="16954" b="5028"/>
          <a:stretch/>
        </p:blipFill>
        <p:spPr>
          <a:xfrm rot="16200000">
            <a:off x="-1435515" y="4587073"/>
            <a:ext cx="3697510" cy="720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446" y="1376719"/>
            <a:ext cx="5660203" cy="5040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3" y="1382021"/>
            <a:ext cx="5660203" cy="5040000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ctrTitle"/>
          </p:nvPr>
        </p:nvSpPr>
        <p:spPr>
          <a:xfrm>
            <a:off x="2416213" y="129599"/>
            <a:ext cx="7772400" cy="633700"/>
          </a:xfrm>
        </p:spPr>
        <p:txBody>
          <a:bodyPr>
            <a:noAutofit/>
          </a:bodyPr>
          <a:lstStyle/>
          <a:p>
            <a:r>
              <a:rPr lang="hu-HU" sz="3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Eredmények</a:t>
            </a:r>
            <a:endParaRPr lang="hu-HU" sz="3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2307031" y="1007387"/>
            <a:ext cx="338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Kiegyensúlyozatlan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8413066" y="1007387"/>
            <a:ext cx="2482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Kiegyensúlyozott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5976034" y="5706187"/>
            <a:ext cx="151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CONV1D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7960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bg1"/>
            </a:gs>
            <a:gs pos="88000">
              <a:srgbClr val="00B0F0"/>
            </a:gs>
            <a:gs pos="92000">
              <a:srgbClr val="0066CC"/>
            </a:gs>
          </a:gsLst>
          <a:lin ang="50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806322" y="675519"/>
            <a:ext cx="0" cy="5400000"/>
          </a:xfrm>
          <a:prstGeom prst="line">
            <a:avLst/>
          </a:prstGeom>
          <a:ln w="38100" cap="sq" cmpd="thinThick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t="16954" b="5028"/>
          <a:stretch/>
        </p:blipFill>
        <p:spPr>
          <a:xfrm rot="16200000">
            <a:off x="-1435515" y="4587073"/>
            <a:ext cx="3697510" cy="720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446" y="1376719"/>
            <a:ext cx="5660202" cy="5040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3" y="1382021"/>
            <a:ext cx="5660202" cy="5040000"/>
          </a:xfrm>
          <a:prstGeom prst="rect">
            <a:avLst/>
          </a:prstGeom>
        </p:spPr>
      </p:pic>
      <p:sp>
        <p:nvSpPr>
          <p:cNvPr id="8" name="Cím 1"/>
          <p:cNvSpPr>
            <a:spLocks noGrp="1"/>
          </p:cNvSpPr>
          <p:nvPr>
            <p:ph type="ctrTitle"/>
          </p:nvPr>
        </p:nvSpPr>
        <p:spPr>
          <a:xfrm>
            <a:off x="2416213" y="129599"/>
            <a:ext cx="7772400" cy="633700"/>
          </a:xfrm>
        </p:spPr>
        <p:txBody>
          <a:bodyPr>
            <a:noAutofit/>
          </a:bodyPr>
          <a:lstStyle/>
          <a:p>
            <a:r>
              <a:rPr lang="hu-HU" sz="3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Eredmények</a:t>
            </a:r>
            <a:endParaRPr lang="hu-HU" sz="3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307031" y="1007387"/>
            <a:ext cx="338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Kiegyensúlyozatlan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8413066" y="1007387"/>
            <a:ext cx="2482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Kiegyensúlyozott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976034" y="5706187"/>
            <a:ext cx="151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HYBRID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04749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bg1"/>
            </a:gs>
            <a:gs pos="88000">
              <a:srgbClr val="00B0F0"/>
            </a:gs>
            <a:gs pos="92000">
              <a:srgbClr val="0066CC"/>
            </a:gs>
          </a:gsLst>
          <a:lin ang="50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806322" y="675519"/>
            <a:ext cx="0" cy="5400000"/>
          </a:xfrm>
          <a:prstGeom prst="line">
            <a:avLst/>
          </a:prstGeom>
          <a:ln w="38100" cap="sq" cmpd="thinThick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t="16954" b="5028"/>
          <a:stretch/>
        </p:blipFill>
        <p:spPr>
          <a:xfrm rot="16200000">
            <a:off x="-1435515" y="4587073"/>
            <a:ext cx="3697510" cy="720000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2102120" y="675519"/>
            <a:ext cx="7772400" cy="633700"/>
          </a:xfrm>
        </p:spPr>
        <p:txBody>
          <a:bodyPr>
            <a:noAutofit/>
          </a:bodyPr>
          <a:lstStyle/>
          <a:p>
            <a:r>
              <a:rPr lang="hu-HU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Jövőbeli tervek</a:t>
            </a:r>
            <a:endParaRPr lang="hu-HU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688051" y="1614574"/>
            <a:ext cx="95682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odellek teljesítményének javítása </a:t>
            </a:r>
            <a:r>
              <a:rPr lang="hu-HU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új </a:t>
            </a:r>
            <a:r>
              <a:rPr lang="hu-HU" sz="24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architektúrák 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tanítási módszerek 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bevezetésével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Új modellek használata 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(pl.: </a:t>
            </a:r>
            <a:r>
              <a:rPr lang="hu-H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transformer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modellek)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Jobb minőségű 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adathalmaz 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kialakítása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017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</TotalTime>
  <Words>128</Words>
  <Application>Microsoft Office PowerPoint</Application>
  <PresentationFormat>Szélesvásznú</PresentationFormat>
  <Paragraphs>32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Office-téma</vt:lpstr>
      <vt:lpstr>PowerPoint-bemutató</vt:lpstr>
      <vt:lpstr>Feladat</vt:lpstr>
      <vt:lpstr>Adathalmaz</vt:lpstr>
      <vt:lpstr>Modellek</vt:lpstr>
      <vt:lpstr>Eredmények</vt:lpstr>
      <vt:lpstr>Eredmények</vt:lpstr>
      <vt:lpstr>Eredmények</vt:lpstr>
      <vt:lpstr>Eredmények</vt:lpstr>
      <vt:lpstr>Jövőbeli tervek</vt:lpstr>
      <vt:lpstr>PowerPoint-bemutató</vt:lpstr>
    </vt:vector>
  </TitlesOfParts>
  <Company>RWE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Szökrön Dorottya</dc:creator>
  <cp:lastModifiedBy>Szökrön Dorottya</cp:lastModifiedBy>
  <cp:revision>51</cp:revision>
  <dcterms:created xsi:type="dcterms:W3CDTF">2021-06-22T11:19:14Z</dcterms:created>
  <dcterms:modified xsi:type="dcterms:W3CDTF">2021-12-17T08:43:29Z</dcterms:modified>
</cp:coreProperties>
</file>